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 /><Relationship Id="rId2" Type="http://schemas.openxmlformats.org/package/2006/relationships/metadata/core-properties" Target="docProps/core.xml" /><Relationship Id="rId1" Type="http://schemas.openxmlformats.org/officeDocument/2006/relationships/officeDocument" Target="ppt/presentation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7"/>
  </p:notesMasterIdLst>
  <p:sldIdLst>
    <p:sldId id="258" r:id="rId5"/>
    <p:sldId id="256" r:id="rId6"/>
    <p:sldId id="259" r:id="rId7"/>
    <p:sldId id="294" r:id="rId8"/>
    <p:sldId id="283" r:id="rId9"/>
    <p:sldId id="262" r:id="rId10"/>
    <p:sldId id="263" r:id="rId11"/>
    <p:sldId id="266" r:id="rId12"/>
    <p:sldId id="284" r:id="rId13"/>
    <p:sldId id="285" r:id="rId14"/>
    <p:sldId id="293" r:id="rId15"/>
    <p:sldId id="287" r:id="rId16"/>
    <p:sldId id="288" r:id="rId17"/>
    <p:sldId id="289" r:id="rId18"/>
    <p:sldId id="290" r:id="rId19"/>
    <p:sldId id="303" r:id="rId20"/>
    <p:sldId id="305" r:id="rId21"/>
    <p:sldId id="276" r:id="rId22"/>
    <p:sldId id="277" r:id="rId23"/>
    <p:sldId id="278" r:id="rId24"/>
    <p:sldId id="281" r:id="rId25"/>
    <p:sldId id="306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293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 /><Relationship Id="rId13" Type="http://schemas.openxmlformats.org/officeDocument/2006/relationships/slide" Target="slides/slide9.xml" /><Relationship Id="rId18" Type="http://schemas.openxmlformats.org/officeDocument/2006/relationships/slide" Target="slides/slide14.xml" /><Relationship Id="rId26" Type="http://schemas.openxmlformats.org/officeDocument/2006/relationships/slide" Target="slides/slide22.xml" /><Relationship Id="rId3" Type="http://schemas.openxmlformats.org/officeDocument/2006/relationships/customXml" Target="../customXml/item3.xml" /><Relationship Id="rId21" Type="http://schemas.openxmlformats.org/officeDocument/2006/relationships/slide" Target="slides/slide17.xml" /><Relationship Id="rId7" Type="http://schemas.openxmlformats.org/officeDocument/2006/relationships/slide" Target="slides/slide3.xml" /><Relationship Id="rId12" Type="http://schemas.openxmlformats.org/officeDocument/2006/relationships/slide" Target="slides/slide8.xml" /><Relationship Id="rId17" Type="http://schemas.openxmlformats.org/officeDocument/2006/relationships/slide" Target="slides/slide13.xml" /><Relationship Id="rId25" Type="http://schemas.openxmlformats.org/officeDocument/2006/relationships/slide" Target="slides/slide21.xml" /><Relationship Id="rId2" Type="http://schemas.openxmlformats.org/officeDocument/2006/relationships/customXml" Target="../customXml/item2.xml" /><Relationship Id="rId16" Type="http://schemas.openxmlformats.org/officeDocument/2006/relationships/slide" Target="slides/slide12.xml" /><Relationship Id="rId20" Type="http://schemas.openxmlformats.org/officeDocument/2006/relationships/slide" Target="slides/slide16.xml" /><Relationship Id="rId29" Type="http://schemas.openxmlformats.org/officeDocument/2006/relationships/viewProps" Target="viewProps.xml" /><Relationship Id="rId1" Type="http://schemas.openxmlformats.org/officeDocument/2006/relationships/customXml" Target="../customXml/item1.xml" /><Relationship Id="rId6" Type="http://schemas.openxmlformats.org/officeDocument/2006/relationships/slide" Target="slides/slide2.xml" /><Relationship Id="rId11" Type="http://schemas.openxmlformats.org/officeDocument/2006/relationships/slide" Target="slides/slide7.xml" /><Relationship Id="rId24" Type="http://schemas.openxmlformats.org/officeDocument/2006/relationships/slide" Target="slides/slide20.xml" /><Relationship Id="rId5" Type="http://schemas.openxmlformats.org/officeDocument/2006/relationships/slide" Target="slides/slide1.xml" /><Relationship Id="rId15" Type="http://schemas.openxmlformats.org/officeDocument/2006/relationships/slide" Target="slides/slide11.xml" /><Relationship Id="rId23" Type="http://schemas.openxmlformats.org/officeDocument/2006/relationships/slide" Target="slides/slide19.xml" /><Relationship Id="rId28" Type="http://schemas.openxmlformats.org/officeDocument/2006/relationships/presProps" Target="presProps.xml" /><Relationship Id="rId10" Type="http://schemas.openxmlformats.org/officeDocument/2006/relationships/slide" Target="slides/slide6.xml" /><Relationship Id="rId19" Type="http://schemas.openxmlformats.org/officeDocument/2006/relationships/slide" Target="slides/slide15.xml" /><Relationship Id="rId31" Type="http://schemas.openxmlformats.org/officeDocument/2006/relationships/tableStyles" Target="tableStyles.xml" /><Relationship Id="rId4" Type="http://schemas.openxmlformats.org/officeDocument/2006/relationships/slideMaster" Target="slideMasters/slideMaster1.xml" /><Relationship Id="rId9" Type="http://schemas.openxmlformats.org/officeDocument/2006/relationships/slide" Target="slides/slide5.xml" /><Relationship Id="rId14" Type="http://schemas.openxmlformats.org/officeDocument/2006/relationships/slide" Target="slides/slide10.xml" /><Relationship Id="rId22" Type="http://schemas.openxmlformats.org/officeDocument/2006/relationships/slide" Target="slides/slide18.xml" /><Relationship Id="rId27" Type="http://schemas.openxmlformats.org/officeDocument/2006/relationships/notesMaster" Target="notesMasters/notesMaster1.xml" /><Relationship Id="rId30" Type="http://schemas.openxmlformats.org/officeDocument/2006/relationships/theme" Target="theme/theme1.xml" 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 /><Relationship Id="rId2" Type="http://schemas.microsoft.com/office/2011/relationships/chartColorStyle" Target="colors1.xml" /><Relationship Id="rId1" Type="http://schemas.microsoft.com/office/2011/relationships/chartStyle" Target="style1.xml" 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dirty="0"/>
              <a:t>Method Vs Performance</a:t>
            </a:r>
          </a:p>
        </c:rich>
      </c:tx>
      <c:layout>
        <c:manualLayout>
          <c:xMode val="edge"/>
          <c:yMode val="edge"/>
          <c:x val="0.25956498549047613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Accurancy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64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FedAvg</c:v>
                </c:pt>
                <c:pt idx="1">
                  <c:v>Fed-Cyclic (ours)</c:v>
                </c:pt>
                <c:pt idx="2">
                  <c:v>Fed-Star (ours)</c:v>
                </c:pt>
              </c:strCache>
            </c:strRef>
          </c:cat>
          <c:val>
            <c:numRef>
              <c:f>Sheet1!$B$2:$B$4</c:f>
              <c:numCache>
                <c:formatCode>0.00%</c:formatCode>
                <c:ptCount val="3"/>
                <c:pt idx="0">
                  <c:v>0.8911</c:v>
                </c:pt>
                <c:pt idx="1">
                  <c:v>0.91149999999999998</c:v>
                </c:pt>
                <c:pt idx="2">
                  <c:v>0.91720000000000002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71E-448B-9BFE-8A3FBE10B62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Weighted F1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64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FedAvg</c:v>
                </c:pt>
                <c:pt idx="1">
                  <c:v>Fed-Cyclic (ours)</c:v>
                </c:pt>
                <c:pt idx="2">
                  <c:v>Fed-Star (ours)</c:v>
                </c:pt>
              </c:strCache>
            </c:strRef>
          </c:cat>
          <c:val>
            <c:numRef>
              <c:f>Sheet1!$C$2:$C$4</c:f>
              <c:numCache>
                <c:formatCode>0.00%</c:formatCode>
                <c:ptCount val="3"/>
                <c:pt idx="0">
                  <c:v>0.88980000000000004</c:v>
                </c:pt>
                <c:pt idx="1">
                  <c:v>0.90890000000000004</c:v>
                </c:pt>
                <c:pt idx="2">
                  <c:v>0.91169999999999995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71E-448B-9BFE-8A3FBE10B622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Macro F1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64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FedAvg</c:v>
                </c:pt>
                <c:pt idx="1">
                  <c:v>Fed-Cyclic (ours)</c:v>
                </c:pt>
                <c:pt idx="2">
                  <c:v>Fed-Star (ours)</c:v>
                </c:pt>
              </c:strCache>
            </c:strRef>
          </c:cat>
          <c:val>
            <c:numRef>
              <c:f>Sheet1!$D$2:$D$4</c:f>
              <c:numCache>
                <c:formatCode>0.00%</c:formatCode>
                <c:ptCount val="3"/>
                <c:pt idx="0">
                  <c:v>0.88470000000000004</c:v>
                </c:pt>
                <c:pt idx="1">
                  <c:v>0.90329999999999999</c:v>
                </c:pt>
                <c:pt idx="2">
                  <c:v>0.90580000000000005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71E-448B-9BFE-8A3FBE10B622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444"/>
        <c:overlap val="-90"/>
        <c:axId val="797242815"/>
        <c:axId val="1881488864"/>
      </c:barChart>
      <c:catAx>
        <c:axId val="797242815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64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81488864"/>
        <c:crosses val="autoZero"/>
        <c:auto val="1"/>
        <c:lblAlgn val="ctr"/>
        <c:lblOffset val="100"/>
        <c:noMultiLvlLbl val="0"/>
      </c:catAx>
      <c:valAx>
        <c:axId val="1881488864"/>
        <c:scaling>
          <c:orientation val="minMax"/>
        </c:scaling>
        <c:delete val="1"/>
        <c:axPos val="l"/>
        <c:numFmt formatCode="0.00%" sourceLinked="1"/>
        <c:majorTickMark val="none"/>
        <c:minorTickMark val="none"/>
        <c:tickLblPos val="nextTo"/>
        <c:crossAx val="79724281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16453913051339303"/>
          <c:y val="0.13028097156898261"/>
          <c:w val="0.71110520986828429"/>
          <c:h val="5.678490600996949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64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1064" b="0" i="0" u="none" strike="noStrike" kern="1200" baseline="0"/>
    <cs:bodyPr rot="-5400000" spcFirstLastPara="1" vertOverflow="clip" horzOverflow="clip" vert="horz" wrap="square" lIns="38100" tIns="19050" rIns="38100" bIns="19050" anchor="ctr" anchorCtr="1">
      <a:spAutoFit/>
    </cs:bodyPr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064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58FFD0-8384-4B13-91E1-29ADF1BB638D}" type="datetimeFigureOut">
              <a:rPr lang="en-IN" smtClean="0"/>
              <a:t>05-02-2026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AAE245-FAD9-47E8-AADB-838B4D08E4A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573504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 /><Relationship Id="rId1" Type="http://schemas.openxmlformats.org/officeDocument/2006/relationships/notesMaster" Target="../notesMasters/notesMaster1.xml" 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 /><Relationship Id="rId1" Type="http://schemas.openxmlformats.org/officeDocument/2006/relationships/notesMaster" Target="../notesMasters/notesMaster1.xml" 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 /><Relationship Id="rId1" Type="http://schemas.openxmlformats.org/officeDocument/2006/relationships/notesMaster" Target="../notesMasters/notesMaster1.xml" 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 /><Relationship Id="rId1" Type="http://schemas.openxmlformats.org/officeDocument/2006/relationships/notesMaster" Target="../notesMasters/notesMaster1.xml" 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 /><Relationship Id="rId1" Type="http://schemas.openxmlformats.org/officeDocument/2006/relationships/notesMaster" Target="../notesMasters/notesMaster1.xml" 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 /><Relationship Id="rId1" Type="http://schemas.openxmlformats.org/officeDocument/2006/relationships/notesMaster" Target="../notesMasters/notesMaster1.xml" 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 /><Relationship Id="rId1" Type="http://schemas.openxmlformats.org/officeDocument/2006/relationships/notesMaster" Target="../notesMasters/notesMaster1.xml" 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 /><Relationship Id="rId1" Type="http://schemas.openxmlformats.org/officeDocument/2006/relationships/notesMaster" Target="../notesMasters/notesMaster1.xml" 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 /><Relationship Id="rId1" Type="http://schemas.openxmlformats.org/officeDocument/2006/relationships/notesMaster" Target="../notesMasters/notesMaster1.xml" 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 /><Relationship Id="rId1" Type="http://schemas.openxmlformats.org/officeDocument/2006/relationships/notesMaster" Target="../notesMasters/notesMaster1.xml" 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Give all figure a name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AAE245-FAD9-47E8-AADB-838B4D08E4AB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651972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We collect images from different commercial image-sources and develop a real-world dataset that truly reflects a federated learning setup.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sz="12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real-world dataset inspired from the Office-31 . for the task of image-classification</a:t>
            </a:r>
            <a:endParaRPr lang="en-US" sz="12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AAE245-FAD9-47E8-AADB-838B4D08E4AB}" type="slidenum">
              <a:rPr lang="en-IN" smtClean="0"/>
              <a:t>18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218781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Fed </a:t>
            </a:r>
            <a:r>
              <a:rPr lang="en-US" dirty="0" err="1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cyc</a:t>
            </a:r>
            <a:r>
              <a:rPr lang="en-US" dirty="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--computationally inexpensive, robust to statistical heterogeneity</a:t>
            </a:r>
            <a:r>
              <a:rPr lang="en-US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,</a:t>
            </a:r>
            <a:r>
              <a:rPr lang="en-US" dirty="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faster convergence than </a:t>
            </a:r>
            <a:r>
              <a:rPr lang="en-US" dirty="0" err="1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FedAvg</a:t>
            </a:r>
            <a:r>
              <a:rPr lang="en-US" dirty="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better personalized global model</a:t>
            </a:r>
          </a:p>
          <a:p>
            <a:pPr lvl="0"/>
            <a:r>
              <a:rPr lang="en-US" b="1" dirty="0">
                <a:latin typeface="Montserrat"/>
                <a:ea typeface="Montserrat"/>
                <a:cs typeface="Montserrat"/>
                <a:sym typeface="Montserrat"/>
              </a:rPr>
              <a:t>Fed star--higher accuracy than baselines, pre-aggregation </a:t>
            </a:r>
            <a:r>
              <a:rPr lang="en-US" b="1" dirty="0">
                <a:latin typeface="Montserrat Medium"/>
                <a:ea typeface="Montserrat Medium"/>
                <a:cs typeface="Montserrat Medium"/>
                <a:sym typeface="Montserrat Medium"/>
              </a:rPr>
              <a:t>decreases the reliance on the global server</a:t>
            </a:r>
            <a:r>
              <a:rPr lang="en-US" b="1" dirty="0">
                <a:latin typeface="Montserrat"/>
                <a:ea typeface="Montserrat"/>
                <a:cs typeface="Montserrat"/>
                <a:sym typeface="Montserrat"/>
              </a:rPr>
              <a:t> , prioritizes learning of generalized and outlier</a:t>
            </a:r>
          </a:p>
          <a:p>
            <a:pPr lvl="0"/>
            <a:r>
              <a:rPr lang="en-US" b="1" dirty="0">
                <a:latin typeface="Montserrat"/>
                <a:ea typeface="Montserrat"/>
                <a:cs typeface="Montserrat"/>
                <a:sym typeface="Montserrat"/>
              </a:rPr>
              <a:t>features  w</a:t>
            </a:r>
            <a:r>
              <a:rPr lang="en-US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hich results in better personalization capabilities of the global model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---The algorithm is </a:t>
            </a:r>
            <a:r>
              <a:rPr lang="en-US" sz="1200" dirty="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computationally inexpensive </a:t>
            </a:r>
            <a:r>
              <a:rPr lang="en-US" sz="12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as the parameters of only one client is passed to the next at any given time.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The algorithm is </a:t>
            </a:r>
            <a:r>
              <a:rPr lang="en-US" sz="1200" dirty="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robust to statistical heterogeneity</a:t>
            </a:r>
            <a:r>
              <a:rPr lang="en-US" sz="12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as every client gets an opportunity to train the global model on its local data.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It has </a:t>
            </a:r>
            <a:r>
              <a:rPr lang="en-US" sz="1200" dirty="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faster convergence than </a:t>
            </a:r>
            <a:r>
              <a:rPr lang="en-US" sz="1200" dirty="0" err="1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FedAvg</a:t>
            </a:r>
            <a:r>
              <a:rPr lang="en-US" sz="1200" dirty="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</a:t>
            </a:r>
            <a:r>
              <a:rPr lang="en-US" sz="12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While being simple to implement, it attains higher accuracy and creates </a:t>
            </a:r>
            <a:r>
              <a:rPr lang="en-US" sz="1200" dirty="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better personalized global model</a:t>
            </a:r>
            <a:r>
              <a:rPr lang="en-US" sz="12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---</a:t>
            </a: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Fed-Star attains higher accuracy than baselines.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The pre-aggregation step among clients </a:t>
            </a:r>
            <a:r>
              <a:rPr lang="en-US" dirty="0">
                <a:latin typeface="Montserrat Medium"/>
                <a:ea typeface="Montserrat Medium"/>
                <a:cs typeface="Montserrat Medium"/>
                <a:sym typeface="Montserrat Medium"/>
              </a:rPr>
              <a:t>decreases the reliance on the global server</a:t>
            </a: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 for convergence.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The Fed-Star algorithm, trains a model that prioritizes learning of generalized and outlier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features  w</a:t>
            </a:r>
            <a:r>
              <a:rPr lang="en-US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hich results in better personalization capabilities of the global model.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AAE245-FAD9-47E8-AADB-838B4D08E4AB}" type="slidenum">
              <a:rPr lang="en-IN" smtClean="0"/>
              <a:t>21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033816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To overcome the privacy challenges, the Federated Learning paradigm was proposed by Google in the year. 2017.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AAE245-FAD9-47E8-AADB-838B4D08E4AB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117565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AEB5EB-5954-6B10-CCDF-3B1B94B18E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016F96B-9297-D09C-D378-CBA694A8AD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8B3CC0B-B8DB-E376-4304-CE8648A63A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Google-2017-Federated Learning (FL) is a distributed learning paradigm that can learn a global model from </a:t>
            </a:r>
            <a:r>
              <a:rPr lang="en-US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decentralised</a:t>
            </a:r>
            <a:r>
              <a:rPr lang="en-US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data without exchanging sensitive data across the clients.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Federated Learning models are trained by exchanging weights rather than sharing data addressing sensitive data privacy and data access issues.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1C3313-EFC9-E2C9-C0E2-16DEEEEE0F5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AAE245-FAD9-47E8-AADB-838B4D08E4AB}" type="slidenum">
              <a:rPr lang="en-IN" smtClean="0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766398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5C28EC-B025-5D8B-250F-F35E26E829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AF2DB88-5677-AB6D-45E4-DEAF8D882E7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DCFF41F-EF63-4C7A-5A06-730C45E4EE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Traditional Federated Learning optimization involve local client training on the local datasets for a fixed number of epochs.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The local clients then upload the model weights to the central server, where the weights are averaged to form a global model whose parameters are shared with the local clients.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This method is known as </a:t>
            </a:r>
            <a:r>
              <a:rPr lang="en-US" sz="1100" dirty="0" err="1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FedAvg</a:t>
            </a:r>
            <a:r>
              <a:rPr lang="en-US" sz="11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lang="en-US" sz="105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1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A83334-96A9-6B11-85DE-BE58FB0EAFA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AAE245-FAD9-47E8-AADB-838B4D08E4AB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360030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Artificial Division of Existing Datasets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Most previous works applied the Federated algorithm on a single dataset distributed among the clients artificially. </a:t>
            </a:r>
            <a:endParaRPr lang="en-US" sz="1200" dirty="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Statistical Heterogeneity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FedAvg</a:t>
            </a:r>
            <a:r>
              <a:rPr lang="en-US" sz="12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can have convergence issue [1] if the data distribution among the clients is non-I.I.D.</a:t>
            </a:r>
            <a:endParaRPr lang="en-US" sz="12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Personalized Learning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FedAvg</a:t>
            </a:r>
            <a:r>
              <a:rPr lang="en-US" sz="12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does not generalize [2] well for client with local distribution that is very different from global distribution.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600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AAE245-FAD9-47E8-AADB-838B4D08E4AB}" type="slidenum">
              <a:rPr lang="en-IN" smtClean="0"/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787660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AAE245-FAD9-47E8-AADB-838B4D08E4AB}" type="slidenum">
              <a:rPr lang="en-IN" smtClean="0"/>
              <a:t>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928803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Lets discuss about algorithm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AAE245-FAD9-47E8-AADB-838B4D08E4AB}" type="slidenum">
              <a:rPr lang="en-IN" smtClean="0"/>
              <a:t>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785784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527D7B-4725-26FF-969C-F6AD367449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19B769B-FE84-CDE3-88D2-8FD8401F961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784FA3D-F4D5-991A-95ED-B0087967D1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lang="en-US" alt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Enhanced Personalization:</a:t>
            </a:r>
            <a:r>
              <a:rPr lang="en-US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By incorporating these outlier features before reaching the global server, the resulting global model achieves significantly better </a:t>
            </a:r>
            <a:r>
              <a:rPr lang="en-US" alt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personalization capabilities</a:t>
            </a:r>
            <a:r>
              <a:rPr lang="en-US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Client-Side Pre-aggregation:</a:t>
            </a:r>
            <a:r>
              <a:rPr lang="en-US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Before global syncing, local clients exchange and pre-aggregate model weights using a </a:t>
            </a:r>
            <a:r>
              <a:rPr lang="en-US" alt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star topology</a:t>
            </a:r>
            <a:r>
              <a:rPr lang="en-US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Statistical Heterogeneity:</a:t>
            </a:r>
            <a:r>
              <a:rPr lang="en-US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This pre-aggregation step is specifically designed to mitigate challenges arising from diverse and non-IID data across different clients.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 Cross-Testing:</a:t>
            </a:r>
            <a:r>
              <a:rPr lang="en-US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Clients test peer models on their own local data to identify and prioritize learning </a:t>
            </a:r>
            <a:r>
              <a:rPr lang="en-US" alt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outlier features</a:t>
            </a:r>
            <a:r>
              <a:rPr lang="en-US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they might have otherwise missed.</a:t>
            </a:r>
          </a:p>
          <a:p>
            <a:endParaRPr lang="en-US" sz="1200" dirty="0">
              <a:solidFill>
                <a:schemeClr val="dk1"/>
              </a:solidFill>
              <a:latin typeface="Times New Roman" panose="02020603050405020304" pitchFamily="18" charset="0"/>
              <a:ea typeface="Montserrat"/>
              <a:cs typeface="Times New Roman" panose="02020603050405020304" pitchFamily="18" charset="0"/>
              <a:sym typeface="Montserrat"/>
            </a:endParaRPr>
          </a:p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ECC4E8-C2FC-AD49-2083-8855BF682C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AAE245-FAD9-47E8-AADB-838B4D08E4AB}" type="slidenum">
              <a:rPr lang="en-IN" smtClean="0"/>
              <a:t>16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669221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30CF83-9F9E-F295-EE96-BBF151716C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E0B79B6-B901-A826-BFF3-D2028DB7FD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D786D4D-386C-FD5A-323C-725D078BC6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Client-Side Pre-aggregation:</a:t>
            </a:r>
            <a:r>
              <a:rPr lang="en-US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Before global syncing, local clients exchange and pre-aggregate model weights using a </a:t>
            </a:r>
            <a:r>
              <a:rPr lang="en-US" alt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star topology</a:t>
            </a:r>
            <a:r>
              <a:rPr lang="en-US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Statistical Heterogeneity:</a:t>
            </a:r>
            <a:r>
              <a:rPr lang="en-US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This pre-aggregation step is specifically designed to mitigate challenges arising from diverse and non-IID data across different clients.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 Cross-Testing:</a:t>
            </a:r>
            <a:r>
              <a:rPr lang="en-US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Clients test peer models on their own local data to identify and prioritize learning </a:t>
            </a:r>
            <a:r>
              <a:rPr lang="en-US" alt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outlier features</a:t>
            </a:r>
            <a:r>
              <a:rPr lang="en-US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they might have otherwise missed.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Enhanced Personalization:</a:t>
            </a:r>
            <a:r>
              <a:rPr lang="en-US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By incorporating these outlier features before reaching the global server, the resulting global model achieves significantly better </a:t>
            </a:r>
            <a:r>
              <a:rPr lang="en-US" alt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personalization capabilities</a:t>
            </a:r>
            <a:r>
              <a:rPr lang="en-US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US" sz="1200" dirty="0">
              <a:solidFill>
                <a:schemeClr val="dk1"/>
              </a:solidFill>
              <a:latin typeface="Times New Roman" panose="02020603050405020304" pitchFamily="18" charset="0"/>
              <a:ea typeface="Montserrat"/>
              <a:cs typeface="Times New Roman" panose="02020603050405020304" pitchFamily="18" charset="0"/>
              <a:sym typeface="Montserrat"/>
            </a:endParaRPr>
          </a:p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48F254-14DA-78EC-AD19-2FDE679C30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AAE245-FAD9-47E8-AADB-838B4D08E4AB}" type="slidenum">
              <a:rPr lang="en-IN" smtClean="0"/>
              <a:t>17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075003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FF391-82C0-36C3-326D-E696D221B5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4D8725-1483-A1E1-48F3-34A94A5A22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7E2DC4-6541-3923-64F2-8A3F63C015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E81A1-0A5D-4078-BE9B-505BF2FEDFE0}" type="datetime1">
              <a:rPr lang="en-IN" smtClean="0"/>
              <a:t>05-02-2026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6E1609-ED2F-C49E-9C42-B1EB71D003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A5D4BD-4DEC-1A05-29BD-04A2A13CD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1BD34-356E-41AD-BB02-556E1DFD0A2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989005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7D2366-4761-0D1E-98BF-5EB5A39EE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F803909-A710-38F6-377C-A5388FCABB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E10435-3FFE-45C5-4F01-35CAEFB9D4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CF717-9C00-4A5B-A89B-800E06A52B6F}" type="datetime1">
              <a:rPr lang="en-IN" smtClean="0"/>
              <a:t>05-02-2026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9A0FF8-204D-81E3-97F2-900EDBBDF1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314E06-AFA7-089D-CA5A-5F4BC0C48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1BD34-356E-41AD-BB02-556E1DFD0A2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609489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4938689-97C1-A536-4D1C-D633916A1CB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6F0074-2324-0D7F-B0AD-259DE11969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FDA18E-9D2C-DA3A-4861-087A9508DE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4624D-9EAB-45CC-9B6B-D9C45AB2A8AB}" type="datetime1">
              <a:rPr lang="en-IN" smtClean="0"/>
              <a:t>05-02-2026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830F27-77C9-1D62-4D15-09D57DD576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0A3D5A-1487-D4F8-9C73-526709027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1BD34-356E-41AD-BB02-556E1DFD0A2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435323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9647F-431B-2AEB-2891-B881114DF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53D1F0-4115-9BDE-0869-E729AAD855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60710F-C3EA-6F14-3E21-47C1B0605D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62E04-9CDC-4055-8B97-70E82A968A77}" type="datetime1">
              <a:rPr lang="en-IN" smtClean="0"/>
              <a:t>05-02-2026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D42F3D-005C-CBA1-171C-456DB5CAE8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E7DC7E-6EE3-E52C-3130-84FAE2FC50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1BD34-356E-41AD-BB02-556E1DFD0A2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074366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7BB6F5-9FAF-5E12-F827-860DED2318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A878E8-7F76-FCA3-3318-B43D469E85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B14C8E-C42D-6530-5E29-30C4F01187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98B282-3067-4410-BA64-CEAE9927872F}" type="datetime1">
              <a:rPr lang="en-IN" smtClean="0"/>
              <a:t>05-02-2026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EA224F-C35F-4A26-C9BF-B1A74CD208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D1DC9F-CA72-93CB-70BE-96A845607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1BD34-356E-41AD-BB02-556E1DFD0A2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128194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16878-4EEE-DD70-A8D4-446FEAEB8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393E12-A493-53D3-2ABB-150365481E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A1F323-76B1-7A2D-5613-D6742CF0D3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763F9C-C20C-CA5A-0773-69ED56B291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A0AB4-2A29-4993-81EF-5E8B55429112}" type="datetime1">
              <a:rPr lang="en-IN" smtClean="0"/>
              <a:t>05-02-2026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277BDE-1230-1180-F454-30E5087ACA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F80C94-F0FD-967F-A09F-AF1C9A0DDC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1BD34-356E-41AD-BB02-556E1DFD0A2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025464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5C493-C12C-0CC9-E3EC-28B7263895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2A27E6-5986-5E89-E48E-6FB5CD428D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AEBF30-334F-D9C0-3F5F-2C0A5ADC10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A52ACE6-2E10-C141-9014-5508DE4FFD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7375750-E7A1-EC83-D559-2C049B41395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7314FE4-23A1-DAAC-634C-29A9BC1BA3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FC73A-7342-484D-AF13-AF6AC0CD64F0}" type="datetime1">
              <a:rPr lang="en-IN" smtClean="0"/>
              <a:t>05-02-2026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B7E057B-1E34-7DD9-2978-3C9A529C1C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B2C9041-175B-6E40-F9AE-046B9F515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1BD34-356E-41AD-BB02-556E1DFD0A2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323394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5BDD16-33F4-D675-0E79-6C106BD01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8B1B0E-C595-B0AF-9690-4AE333F762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0B2C33-66F2-4F33-A7FC-456AD8ADBA34}" type="datetime1">
              <a:rPr lang="en-IN" smtClean="0"/>
              <a:t>05-02-2026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C84E6F-F69E-B079-6F99-C3AA477D9F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F2ACDD-97C6-B6CA-096B-48FC690207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1BD34-356E-41AD-BB02-556E1DFD0A2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440520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4E7FED4-D354-9AF7-4E60-E0DC0E82CD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24273-8B29-4F86-9795-AAAF5388714F}" type="datetime1">
              <a:rPr lang="en-IN" smtClean="0"/>
              <a:t>05-02-2026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8779C77-7415-1535-F327-BD46FFC9B9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E2AC79-474D-B2BD-56CD-06D338B3D7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1BD34-356E-41AD-BB02-556E1DFD0A2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659026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7E89EF-9D07-C04D-3A74-1A4946BA88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150F27-9F38-7D79-B208-D72079A18A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5D9387-C0CC-DAC6-0016-4AD54EA60D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16DCDC-D613-7E42-C2AE-5966FBDF84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A82E3-14BA-49D2-891A-BD915D5B45E1}" type="datetime1">
              <a:rPr lang="en-IN" smtClean="0"/>
              <a:t>05-02-2026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5CE177-9938-99B9-2C91-837E1CAF3F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37CECD-B752-B961-E1B6-1D6E662EF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1BD34-356E-41AD-BB02-556E1DFD0A2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261555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80DD0-B3F1-E621-8F2A-99B0104AD6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1843E2D-20A2-4281-B696-9C4D31FC04C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CB8D62-72C1-CB39-6187-B402273EFD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016F10-0535-E54A-D075-EBB3D136C3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D6E6EF-3638-48E6-BD10-19CA5CFE32CA}" type="datetime1">
              <a:rPr lang="en-IN" smtClean="0"/>
              <a:t>05-02-2026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152EFF-1BEA-8ABD-8C41-4C6E6D31AD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C49F36-69F8-704B-773A-13BF8A502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1BD34-356E-41AD-BB02-556E1DFD0A2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147554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FF6B321-F885-45FF-59C2-683FA7D93D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EF4371-F546-5DB4-42B0-D7CABF3005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1215DE-0A33-8371-9595-9C72EF6A75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1A8FC77-0B8E-4767-910F-98270B0BC19A}" type="datetime1">
              <a:rPr lang="en-IN" smtClean="0"/>
              <a:t>05-02-2026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E5F93D-5F8C-9A5B-74A1-69B6B92558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B0CD2E-4DBE-91BE-49AD-A93CC393F2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BC1BD34-356E-41AD-BB02-556E1DFD0A2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846646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 /><Relationship Id="rId2" Type="http://schemas.openxmlformats.org/officeDocument/2006/relationships/image" Target="../media/image1.png" /><Relationship Id="rId1" Type="http://schemas.openxmlformats.org/officeDocument/2006/relationships/slideLayout" Target="../slideLayouts/slideLayout6.xml" 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 /><Relationship Id="rId3" Type="http://schemas.openxmlformats.org/officeDocument/2006/relationships/image" Target="../media/image34.png" /><Relationship Id="rId7" Type="http://schemas.openxmlformats.org/officeDocument/2006/relationships/image" Target="../media/image38.png" /><Relationship Id="rId2" Type="http://schemas.openxmlformats.org/officeDocument/2006/relationships/image" Target="../media/image33.png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37.png" /><Relationship Id="rId11" Type="http://schemas.openxmlformats.org/officeDocument/2006/relationships/image" Target="../media/image320.png" /><Relationship Id="rId5" Type="http://schemas.openxmlformats.org/officeDocument/2006/relationships/image" Target="../media/image36.png" /><Relationship Id="rId10" Type="http://schemas.openxmlformats.org/officeDocument/2006/relationships/image" Target="../media/image21.png" /><Relationship Id="rId4" Type="http://schemas.openxmlformats.org/officeDocument/2006/relationships/image" Target="../media/image35.png" /><Relationship Id="rId9" Type="http://schemas.openxmlformats.org/officeDocument/2006/relationships/image" Target="../media/image40.png" 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 /><Relationship Id="rId3" Type="http://schemas.openxmlformats.org/officeDocument/2006/relationships/image" Target="../media/image34.png" /><Relationship Id="rId7" Type="http://schemas.openxmlformats.org/officeDocument/2006/relationships/image" Target="../media/image38.png" /><Relationship Id="rId2" Type="http://schemas.openxmlformats.org/officeDocument/2006/relationships/image" Target="../media/image33.png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37.png" /><Relationship Id="rId11" Type="http://schemas.openxmlformats.org/officeDocument/2006/relationships/image" Target="../media/image320.png" /><Relationship Id="rId5" Type="http://schemas.openxmlformats.org/officeDocument/2006/relationships/image" Target="../media/image36.png" /><Relationship Id="rId10" Type="http://schemas.openxmlformats.org/officeDocument/2006/relationships/image" Target="../media/image21.png" /><Relationship Id="rId4" Type="http://schemas.openxmlformats.org/officeDocument/2006/relationships/image" Target="../media/image35.png" /><Relationship Id="rId9" Type="http://schemas.openxmlformats.org/officeDocument/2006/relationships/image" Target="../media/image40.png" 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 /><Relationship Id="rId3" Type="http://schemas.openxmlformats.org/officeDocument/2006/relationships/image" Target="../media/image34.png" /><Relationship Id="rId7" Type="http://schemas.openxmlformats.org/officeDocument/2006/relationships/image" Target="../media/image38.png" /><Relationship Id="rId2" Type="http://schemas.openxmlformats.org/officeDocument/2006/relationships/image" Target="../media/image33.png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37.png" /><Relationship Id="rId11" Type="http://schemas.openxmlformats.org/officeDocument/2006/relationships/image" Target="../media/image320.png" /><Relationship Id="rId5" Type="http://schemas.openxmlformats.org/officeDocument/2006/relationships/image" Target="../media/image36.png" /><Relationship Id="rId10" Type="http://schemas.openxmlformats.org/officeDocument/2006/relationships/image" Target="../media/image21.png" /><Relationship Id="rId4" Type="http://schemas.openxmlformats.org/officeDocument/2006/relationships/image" Target="../media/image35.png" /><Relationship Id="rId9" Type="http://schemas.openxmlformats.org/officeDocument/2006/relationships/image" Target="../media/image40.png" 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 /><Relationship Id="rId3" Type="http://schemas.openxmlformats.org/officeDocument/2006/relationships/image" Target="../media/image34.png" /><Relationship Id="rId7" Type="http://schemas.openxmlformats.org/officeDocument/2006/relationships/image" Target="../media/image38.png" /><Relationship Id="rId2" Type="http://schemas.openxmlformats.org/officeDocument/2006/relationships/image" Target="../media/image33.png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37.png" /><Relationship Id="rId11" Type="http://schemas.openxmlformats.org/officeDocument/2006/relationships/image" Target="../media/image320.png" /><Relationship Id="rId5" Type="http://schemas.openxmlformats.org/officeDocument/2006/relationships/image" Target="../media/image36.png" /><Relationship Id="rId10" Type="http://schemas.openxmlformats.org/officeDocument/2006/relationships/image" Target="../media/image21.png" /><Relationship Id="rId4" Type="http://schemas.openxmlformats.org/officeDocument/2006/relationships/image" Target="../media/image35.png" /><Relationship Id="rId9" Type="http://schemas.openxmlformats.org/officeDocument/2006/relationships/image" Target="../media/image40.png" 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 /><Relationship Id="rId3" Type="http://schemas.openxmlformats.org/officeDocument/2006/relationships/image" Target="../media/image34.png" /><Relationship Id="rId7" Type="http://schemas.openxmlformats.org/officeDocument/2006/relationships/image" Target="../media/image38.png" /><Relationship Id="rId2" Type="http://schemas.openxmlformats.org/officeDocument/2006/relationships/image" Target="../media/image33.png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37.png" /><Relationship Id="rId11" Type="http://schemas.openxmlformats.org/officeDocument/2006/relationships/image" Target="../media/image320.png" /><Relationship Id="rId5" Type="http://schemas.openxmlformats.org/officeDocument/2006/relationships/image" Target="../media/image36.png" /><Relationship Id="rId10" Type="http://schemas.openxmlformats.org/officeDocument/2006/relationships/image" Target="../media/image21.png" /><Relationship Id="rId4" Type="http://schemas.openxmlformats.org/officeDocument/2006/relationships/image" Target="../media/image35.png" /><Relationship Id="rId9" Type="http://schemas.openxmlformats.org/officeDocument/2006/relationships/image" Target="../media/image40.png" 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 /><Relationship Id="rId3" Type="http://schemas.openxmlformats.org/officeDocument/2006/relationships/image" Target="../media/image34.png" /><Relationship Id="rId7" Type="http://schemas.openxmlformats.org/officeDocument/2006/relationships/image" Target="../media/image38.png" /><Relationship Id="rId2" Type="http://schemas.openxmlformats.org/officeDocument/2006/relationships/image" Target="../media/image33.png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37.png" /><Relationship Id="rId11" Type="http://schemas.openxmlformats.org/officeDocument/2006/relationships/image" Target="../media/image320.png" /><Relationship Id="rId5" Type="http://schemas.openxmlformats.org/officeDocument/2006/relationships/image" Target="../media/image36.png" /><Relationship Id="rId10" Type="http://schemas.openxmlformats.org/officeDocument/2006/relationships/image" Target="../media/image21.png" /><Relationship Id="rId4" Type="http://schemas.openxmlformats.org/officeDocument/2006/relationships/image" Target="../media/image35.png" /><Relationship Id="rId9" Type="http://schemas.openxmlformats.org/officeDocument/2006/relationships/image" Target="../media/image40.png" 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 /><Relationship Id="rId2" Type="http://schemas.openxmlformats.org/officeDocument/2006/relationships/notesSlide" Target="../notesSlides/notesSlide8.xml" /><Relationship Id="rId1" Type="http://schemas.openxmlformats.org/officeDocument/2006/relationships/slideLayout" Target="../slideLayouts/slideLayout4.xml" /><Relationship Id="rId4" Type="http://schemas.openxmlformats.org/officeDocument/2006/relationships/image" Target="../media/image320.png" 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 /><Relationship Id="rId2" Type="http://schemas.openxmlformats.org/officeDocument/2006/relationships/notesSlide" Target="../notesSlides/notesSlide9.xml" /><Relationship Id="rId1" Type="http://schemas.openxmlformats.org/officeDocument/2006/relationships/slideLayout" Target="../slideLayouts/slideLayout4.xml" /><Relationship Id="rId4" Type="http://schemas.openxmlformats.org/officeDocument/2006/relationships/image" Target="../media/image320.png" 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 /><Relationship Id="rId3" Type="http://schemas.openxmlformats.org/officeDocument/2006/relationships/image" Target="../media/image42.png" /><Relationship Id="rId7" Type="http://schemas.openxmlformats.org/officeDocument/2006/relationships/image" Target="../media/image46.png" /><Relationship Id="rId2" Type="http://schemas.openxmlformats.org/officeDocument/2006/relationships/notesSlide" Target="../notesSlides/notesSlide10.xml" /><Relationship Id="rId1" Type="http://schemas.openxmlformats.org/officeDocument/2006/relationships/slideLayout" Target="../slideLayouts/slideLayout4.xml" /><Relationship Id="rId6" Type="http://schemas.openxmlformats.org/officeDocument/2006/relationships/image" Target="../media/image45.png" /><Relationship Id="rId11" Type="http://schemas.openxmlformats.org/officeDocument/2006/relationships/image" Target="../media/image50.png" /><Relationship Id="rId5" Type="http://schemas.openxmlformats.org/officeDocument/2006/relationships/image" Target="../media/image44.png" /><Relationship Id="rId10" Type="http://schemas.openxmlformats.org/officeDocument/2006/relationships/image" Target="../media/image49.png" /><Relationship Id="rId4" Type="http://schemas.openxmlformats.org/officeDocument/2006/relationships/image" Target="../media/image43.png" /><Relationship Id="rId9" Type="http://schemas.openxmlformats.org/officeDocument/2006/relationships/image" Target="../media/image48.png" 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 /><Relationship Id="rId1" Type="http://schemas.openxmlformats.org/officeDocument/2006/relationships/slideLayout" Target="../slideLayouts/slideLayout2.xml" 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 /><Relationship Id="rId1" Type="http://schemas.openxmlformats.org/officeDocument/2006/relationships/slideLayout" Target="../slideLayouts/slideLayout2.xml" 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 /><Relationship Id="rId1" Type="http://schemas.openxmlformats.org/officeDocument/2006/relationships/slideLayout" Target="../slideLayouts/slideLayout2.xml" 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 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7" Type="http://schemas.openxmlformats.org/officeDocument/2006/relationships/image" Target="../media/image7.png" /><Relationship Id="rId2" Type="http://schemas.openxmlformats.org/officeDocument/2006/relationships/notesSlide" Target="../notesSlides/notesSlide2.xml" /><Relationship Id="rId1" Type="http://schemas.openxmlformats.org/officeDocument/2006/relationships/slideLayout" Target="../slideLayouts/slideLayout2.xml" /><Relationship Id="rId6" Type="http://schemas.openxmlformats.org/officeDocument/2006/relationships/image" Target="../media/image6.png" /><Relationship Id="rId5" Type="http://schemas.openxmlformats.org/officeDocument/2006/relationships/image" Target="../media/image5.png" /><Relationship Id="rId4" Type="http://schemas.openxmlformats.org/officeDocument/2006/relationships/image" Target="../media/image4.png" 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 /><Relationship Id="rId13" Type="http://schemas.openxmlformats.org/officeDocument/2006/relationships/image" Target="../media/image18.png" /><Relationship Id="rId3" Type="http://schemas.openxmlformats.org/officeDocument/2006/relationships/image" Target="../media/image8.png" /><Relationship Id="rId7" Type="http://schemas.openxmlformats.org/officeDocument/2006/relationships/image" Target="../media/image12.png" /><Relationship Id="rId12" Type="http://schemas.openxmlformats.org/officeDocument/2006/relationships/image" Target="../media/image17.jpeg" /><Relationship Id="rId2" Type="http://schemas.openxmlformats.org/officeDocument/2006/relationships/notesSlide" Target="../notesSlides/notesSlide3.xml" /><Relationship Id="rId1" Type="http://schemas.openxmlformats.org/officeDocument/2006/relationships/slideLayout" Target="../slideLayouts/slideLayout4.xml" /><Relationship Id="rId6" Type="http://schemas.openxmlformats.org/officeDocument/2006/relationships/image" Target="../media/image11.png" /><Relationship Id="rId11" Type="http://schemas.openxmlformats.org/officeDocument/2006/relationships/image" Target="../media/image16.png" /><Relationship Id="rId5" Type="http://schemas.openxmlformats.org/officeDocument/2006/relationships/image" Target="../media/image10.png" /><Relationship Id="rId15" Type="http://schemas.openxmlformats.org/officeDocument/2006/relationships/image" Target="../media/image20.png" /><Relationship Id="rId10" Type="http://schemas.openxmlformats.org/officeDocument/2006/relationships/image" Target="../media/image15.png" /><Relationship Id="rId4" Type="http://schemas.openxmlformats.org/officeDocument/2006/relationships/image" Target="../media/image9.png" /><Relationship Id="rId9" Type="http://schemas.openxmlformats.org/officeDocument/2006/relationships/image" Target="../media/image14.png" /><Relationship Id="rId14" Type="http://schemas.openxmlformats.org/officeDocument/2006/relationships/image" Target="../media/image19.png" 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0.png" /><Relationship Id="rId13" Type="http://schemas.openxmlformats.org/officeDocument/2006/relationships/image" Target="../media/image28.png" /><Relationship Id="rId3" Type="http://schemas.openxmlformats.org/officeDocument/2006/relationships/image" Target="../media/image21.png" /><Relationship Id="rId7" Type="http://schemas.openxmlformats.org/officeDocument/2006/relationships/image" Target="../media/image220.png" /><Relationship Id="rId12" Type="http://schemas.openxmlformats.org/officeDocument/2006/relationships/image" Target="../media/image27.png" /><Relationship Id="rId2" Type="http://schemas.openxmlformats.org/officeDocument/2006/relationships/notesSlide" Target="../notesSlides/notesSlide4.xml" /><Relationship Id="rId1" Type="http://schemas.openxmlformats.org/officeDocument/2006/relationships/slideLayout" Target="../slideLayouts/slideLayout4.xml" /><Relationship Id="rId6" Type="http://schemas.openxmlformats.org/officeDocument/2006/relationships/image" Target="../media/image6.png" /><Relationship Id="rId11" Type="http://schemas.openxmlformats.org/officeDocument/2006/relationships/image" Target="../media/image26.png" /><Relationship Id="rId5" Type="http://schemas.openxmlformats.org/officeDocument/2006/relationships/image" Target="../media/image5.png" /><Relationship Id="rId15" Type="http://schemas.openxmlformats.org/officeDocument/2006/relationships/image" Target="../media/image23.png" /><Relationship Id="rId10" Type="http://schemas.openxmlformats.org/officeDocument/2006/relationships/image" Target="../media/image25.png" /><Relationship Id="rId4" Type="http://schemas.openxmlformats.org/officeDocument/2006/relationships/image" Target="../media/image4.png" /><Relationship Id="rId9" Type="http://schemas.openxmlformats.org/officeDocument/2006/relationships/image" Target="../media/image24.png" /><Relationship Id="rId14" Type="http://schemas.openxmlformats.org/officeDocument/2006/relationships/image" Target="../media/image22.png" 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 /><Relationship Id="rId2" Type="http://schemas.openxmlformats.org/officeDocument/2006/relationships/notesSlide" Target="../notesSlides/notesSlide5.xml" /><Relationship Id="rId1" Type="http://schemas.openxmlformats.org/officeDocument/2006/relationships/slideLayout" Target="../slideLayouts/slideLayout4.xml" /><Relationship Id="rId5" Type="http://schemas.openxmlformats.org/officeDocument/2006/relationships/image" Target="../media/image31.jpg" /><Relationship Id="rId4" Type="http://schemas.openxmlformats.org/officeDocument/2006/relationships/image" Target="../media/image30.png" 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 /><Relationship Id="rId2" Type="http://schemas.openxmlformats.org/officeDocument/2006/relationships/notesSlide" Target="../notesSlides/notesSlide6.xml" /><Relationship Id="rId1" Type="http://schemas.openxmlformats.org/officeDocument/2006/relationships/slideLayout" Target="../slideLayouts/slideLayout4.xml" /><Relationship Id="rId4" Type="http://schemas.openxmlformats.org/officeDocument/2006/relationships/image" Target="../media/image320.png" 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 /><Relationship Id="rId3" Type="http://schemas.openxmlformats.org/officeDocument/2006/relationships/image" Target="../media/image33.png" /><Relationship Id="rId7" Type="http://schemas.openxmlformats.org/officeDocument/2006/relationships/image" Target="../media/image37.png" /><Relationship Id="rId12" Type="http://schemas.openxmlformats.org/officeDocument/2006/relationships/image" Target="../media/image320.png" /><Relationship Id="rId2" Type="http://schemas.openxmlformats.org/officeDocument/2006/relationships/notesSlide" Target="../notesSlides/notesSlide7.xml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36.png" /><Relationship Id="rId11" Type="http://schemas.openxmlformats.org/officeDocument/2006/relationships/image" Target="../media/image21.png" /><Relationship Id="rId5" Type="http://schemas.openxmlformats.org/officeDocument/2006/relationships/image" Target="../media/image35.png" /><Relationship Id="rId10" Type="http://schemas.openxmlformats.org/officeDocument/2006/relationships/image" Target="../media/image40.png" /><Relationship Id="rId4" Type="http://schemas.openxmlformats.org/officeDocument/2006/relationships/image" Target="../media/image34.png" /><Relationship Id="rId9" Type="http://schemas.openxmlformats.org/officeDocument/2006/relationships/image" Target="../media/image39.png" 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 /><Relationship Id="rId3" Type="http://schemas.openxmlformats.org/officeDocument/2006/relationships/image" Target="../media/image34.png" /><Relationship Id="rId7" Type="http://schemas.openxmlformats.org/officeDocument/2006/relationships/image" Target="../media/image38.png" /><Relationship Id="rId2" Type="http://schemas.openxmlformats.org/officeDocument/2006/relationships/image" Target="../media/image33.png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37.png" /><Relationship Id="rId11" Type="http://schemas.openxmlformats.org/officeDocument/2006/relationships/image" Target="../media/image320.png" /><Relationship Id="rId5" Type="http://schemas.openxmlformats.org/officeDocument/2006/relationships/image" Target="../media/image36.png" /><Relationship Id="rId10" Type="http://schemas.openxmlformats.org/officeDocument/2006/relationships/image" Target="../media/image21.png" /><Relationship Id="rId4" Type="http://schemas.openxmlformats.org/officeDocument/2006/relationships/image" Target="../media/image35.png" /><Relationship Id="rId9" Type="http://schemas.openxmlformats.org/officeDocument/2006/relationships/image" Target="../media/image40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02193-492D-1CA5-DF6D-FB4E1FD8FF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" b="1"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Federated Learning for Commercial Image Sources</a:t>
            </a:r>
            <a:endParaRPr lang="en-IN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144129A3-F1D7-8D8F-D36A-20D7AF0C00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18252" y="2029792"/>
            <a:ext cx="1355496" cy="132556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B8F4FEF-20FB-4600-4CEE-8C68E4D78BA7}"/>
              </a:ext>
            </a:extLst>
          </p:cNvPr>
          <p:cNvSpPr txBox="1"/>
          <p:nvPr/>
        </p:nvSpPr>
        <p:spPr>
          <a:xfrm>
            <a:off x="3048000" y="3646289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en" sz="3600" b="1">
                <a:solidFill>
                  <a:srgbClr val="002060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Durgesh Dongre</a:t>
            </a:r>
          </a:p>
          <a:p>
            <a:pPr lvl="0" algn="ctr"/>
            <a:r>
              <a:rPr lang="en" sz="3600" b="1"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 </a:t>
            </a:r>
            <a:r>
              <a:rPr lang="en" sz="3200"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( 241040020 )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F15FDD0-5646-47D5-8FB7-F324552F6C5A}"/>
              </a:ext>
            </a:extLst>
          </p:cNvPr>
          <p:cNvSpPr txBox="1"/>
          <p:nvPr/>
        </p:nvSpPr>
        <p:spPr>
          <a:xfrm>
            <a:off x="3048000" y="4883511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chemeClr val="dk2"/>
              </a:buClr>
              <a:buSzPts val="2800"/>
            </a:pPr>
            <a:r>
              <a:rPr lang="en-IN" sz="3200">
                <a:solidFill>
                  <a:schemeClr val="dk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Supervisor</a:t>
            </a:r>
            <a:r>
              <a:rPr lang="en-IN" sz="3600">
                <a:solidFill>
                  <a:schemeClr val="dk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ctr">
              <a:buClr>
                <a:schemeClr val="dk2"/>
              </a:buClr>
              <a:buSzPts val="2800"/>
            </a:pPr>
            <a:r>
              <a:rPr lang="en-IN" sz="360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Dr. Koteswar Rao Jerripothula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E68677-23BF-9B4F-1E0A-4346316D4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1BD34-356E-41AD-BB02-556E1DFD0A28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740648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1F25BD-DA8D-580E-94A9-6A12448142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28;p22">
            <a:extLst>
              <a:ext uri="{FF2B5EF4-FFF2-40B4-BE49-F238E27FC236}">
                <a16:creationId xmlns:a16="http://schemas.microsoft.com/office/drawing/2014/main" id="{2A68589A-7130-E269-E492-083974835524}"/>
              </a:ext>
            </a:extLst>
          </p:cNvPr>
          <p:cNvSpPr txBox="1"/>
          <p:nvPr/>
        </p:nvSpPr>
        <p:spPr>
          <a:xfrm>
            <a:off x="3995738" y="2323861"/>
            <a:ext cx="5082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i="1">
                <a:latin typeface="Montserrat"/>
                <a:ea typeface="Montserrat"/>
                <a:cs typeface="Montserrat"/>
                <a:sym typeface="Montserrat"/>
              </a:rPr>
              <a:t>D</a:t>
            </a:r>
            <a:r>
              <a:rPr lang="en" sz="1000" b="1" i="1" baseline="-25000"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sz="1000" b="1" i="1" baseline="-25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" name="Google Shape;129;p22">
            <a:extLst>
              <a:ext uri="{FF2B5EF4-FFF2-40B4-BE49-F238E27FC236}">
                <a16:creationId xmlns:a16="http://schemas.microsoft.com/office/drawing/2014/main" id="{4587E17D-7276-B2C4-5391-A938E2D5C6E5}"/>
              </a:ext>
            </a:extLst>
          </p:cNvPr>
          <p:cNvSpPr txBox="1"/>
          <p:nvPr/>
        </p:nvSpPr>
        <p:spPr>
          <a:xfrm>
            <a:off x="5463213" y="1694080"/>
            <a:ext cx="5082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i="1">
                <a:latin typeface="Montserrat"/>
                <a:ea typeface="Montserrat"/>
                <a:cs typeface="Montserrat"/>
                <a:sym typeface="Montserrat"/>
              </a:rPr>
              <a:t>D</a:t>
            </a:r>
            <a:r>
              <a:rPr lang="en" sz="1000" b="1" i="1" baseline="-25000"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sz="1000" b="1" i="1" baseline="-25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" name="Google Shape;130;p22">
            <a:extLst>
              <a:ext uri="{FF2B5EF4-FFF2-40B4-BE49-F238E27FC236}">
                <a16:creationId xmlns:a16="http://schemas.microsoft.com/office/drawing/2014/main" id="{2483E366-E7AE-D35D-ABC1-259208AB2588}"/>
              </a:ext>
            </a:extLst>
          </p:cNvPr>
          <p:cNvSpPr txBox="1"/>
          <p:nvPr/>
        </p:nvSpPr>
        <p:spPr>
          <a:xfrm>
            <a:off x="7146262" y="1961926"/>
            <a:ext cx="5082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i="1">
                <a:latin typeface="Montserrat"/>
                <a:ea typeface="Montserrat"/>
                <a:cs typeface="Montserrat"/>
                <a:sym typeface="Montserrat"/>
              </a:rPr>
              <a:t>D</a:t>
            </a:r>
            <a:r>
              <a:rPr lang="en" sz="1000" b="1" i="1" baseline="-25000">
                <a:latin typeface="Montserrat"/>
                <a:ea typeface="Montserrat"/>
                <a:cs typeface="Montserrat"/>
                <a:sym typeface="Montserrat"/>
              </a:rPr>
              <a:t>3</a:t>
            </a:r>
            <a:endParaRPr sz="1000" b="1" i="1" baseline="-25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" name="Google Shape;131;p22">
            <a:extLst>
              <a:ext uri="{FF2B5EF4-FFF2-40B4-BE49-F238E27FC236}">
                <a16:creationId xmlns:a16="http://schemas.microsoft.com/office/drawing/2014/main" id="{71C77494-2CC6-09B9-F39C-09F66915A6FB}"/>
              </a:ext>
            </a:extLst>
          </p:cNvPr>
          <p:cNvSpPr txBox="1"/>
          <p:nvPr/>
        </p:nvSpPr>
        <p:spPr>
          <a:xfrm>
            <a:off x="7698605" y="2994417"/>
            <a:ext cx="5082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i="1">
                <a:latin typeface="Montserrat"/>
                <a:ea typeface="Montserrat"/>
                <a:cs typeface="Montserrat"/>
                <a:sym typeface="Montserrat"/>
              </a:rPr>
              <a:t>D</a:t>
            </a:r>
            <a:r>
              <a:rPr lang="en" sz="1000" b="1" i="1" baseline="-25000">
                <a:latin typeface="Montserrat"/>
                <a:ea typeface="Montserrat"/>
                <a:cs typeface="Montserrat"/>
                <a:sym typeface="Montserrat"/>
              </a:rPr>
              <a:t>4</a:t>
            </a:r>
            <a:endParaRPr sz="1000" b="1" i="1" baseline="-25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" name="Google Shape;132;p22">
            <a:extLst>
              <a:ext uri="{FF2B5EF4-FFF2-40B4-BE49-F238E27FC236}">
                <a16:creationId xmlns:a16="http://schemas.microsoft.com/office/drawing/2014/main" id="{84138651-C074-0BAF-3865-C65637A69699}"/>
              </a:ext>
            </a:extLst>
          </p:cNvPr>
          <p:cNvSpPr txBox="1"/>
          <p:nvPr/>
        </p:nvSpPr>
        <p:spPr>
          <a:xfrm>
            <a:off x="7187511" y="4408581"/>
            <a:ext cx="5082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i="1">
                <a:latin typeface="Montserrat"/>
                <a:ea typeface="Montserrat"/>
                <a:cs typeface="Montserrat"/>
                <a:sym typeface="Montserrat"/>
              </a:rPr>
              <a:t>D</a:t>
            </a:r>
            <a:r>
              <a:rPr lang="en" sz="1000" b="1" i="1" baseline="-25000">
                <a:latin typeface="Montserrat"/>
                <a:ea typeface="Montserrat"/>
                <a:cs typeface="Montserrat"/>
                <a:sym typeface="Montserrat"/>
              </a:rPr>
              <a:t>5</a:t>
            </a:r>
            <a:endParaRPr sz="1000" b="1" i="1" baseline="-25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" name="Google Shape;133;p22">
            <a:extLst>
              <a:ext uri="{FF2B5EF4-FFF2-40B4-BE49-F238E27FC236}">
                <a16:creationId xmlns:a16="http://schemas.microsoft.com/office/drawing/2014/main" id="{2D6A3F97-E8DE-AA9D-2798-5D3508EC4BBC}"/>
              </a:ext>
            </a:extLst>
          </p:cNvPr>
          <p:cNvSpPr txBox="1"/>
          <p:nvPr/>
        </p:nvSpPr>
        <p:spPr>
          <a:xfrm>
            <a:off x="5715552" y="4664758"/>
            <a:ext cx="5082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i="1">
                <a:latin typeface="Montserrat"/>
                <a:ea typeface="Montserrat"/>
                <a:cs typeface="Montserrat"/>
                <a:sym typeface="Montserrat"/>
              </a:rPr>
              <a:t>D</a:t>
            </a:r>
            <a:r>
              <a:rPr lang="en" sz="1000" b="1" i="1" baseline="-25000">
                <a:latin typeface="Montserrat"/>
                <a:ea typeface="Montserrat"/>
                <a:cs typeface="Montserrat"/>
                <a:sym typeface="Montserrat"/>
              </a:rPr>
              <a:t>6</a:t>
            </a:r>
            <a:endParaRPr sz="1000" b="1" i="1" baseline="-25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" name="Google Shape;134;p22">
            <a:extLst>
              <a:ext uri="{FF2B5EF4-FFF2-40B4-BE49-F238E27FC236}">
                <a16:creationId xmlns:a16="http://schemas.microsoft.com/office/drawing/2014/main" id="{9C25C8C1-C050-9576-6748-CE9BA210BDBB}"/>
              </a:ext>
            </a:extLst>
          </p:cNvPr>
          <p:cNvSpPr txBox="1"/>
          <p:nvPr/>
        </p:nvSpPr>
        <p:spPr>
          <a:xfrm>
            <a:off x="4599628" y="4454212"/>
            <a:ext cx="4761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i="1">
                <a:latin typeface="Montserrat"/>
                <a:ea typeface="Montserrat"/>
                <a:cs typeface="Montserrat"/>
                <a:sym typeface="Montserrat"/>
              </a:rPr>
              <a:t>D</a:t>
            </a:r>
            <a:r>
              <a:rPr lang="en" sz="1000" b="1" i="1" baseline="-25000">
                <a:latin typeface="Montserrat"/>
                <a:ea typeface="Montserrat"/>
                <a:cs typeface="Montserrat"/>
                <a:sym typeface="Montserrat"/>
              </a:rPr>
              <a:t>7</a:t>
            </a:r>
            <a:endParaRPr sz="1000" b="1" i="1" baseline="-25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" name="Google Shape;135;p22">
            <a:extLst>
              <a:ext uri="{FF2B5EF4-FFF2-40B4-BE49-F238E27FC236}">
                <a16:creationId xmlns:a16="http://schemas.microsoft.com/office/drawing/2014/main" id="{95DD6A59-3CE3-3635-D364-D9FAED8692A1}"/>
              </a:ext>
            </a:extLst>
          </p:cNvPr>
          <p:cNvSpPr txBox="1"/>
          <p:nvPr/>
        </p:nvSpPr>
        <p:spPr>
          <a:xfrm>
            <a:off x="3954832" y="3426849"/>
            <a:ext cx="5082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i="1">
                <a:latin typeface="Montserrat"/>
                <a:ea typeface="Montserrat"/>
                <a:cs typeface="Montserrat"/>
                <a:sym typeface="Montserrat"/>
              </a:rPr>
              <a:t>D</a:t>
            </a:r>
            <a:r>
              <a:rPr lang="en" sz="1000" b="1" i="1" baseline="-25000">
                <a:latin typeface="Montserrat"/>
                <a:ea typeface="Montserrat"/>
                <a:cs typeface="Montserrat"/>
                <a:sym typeface="Montserrat"/>
              </a:rPr>
              <a:t>8</a:t>
            </a:r>
            <a:endParaRPr sz="1000" b="1" i="1" baseline="-250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" name="Google Shape;136;p22">
            <a:extLst>
              <a:ext uri="{FF2B5EF4-FFF2-40B4-BE49-F238E27FC236}">
                <a16:creationId xmlns:a16="http://schemas.microsoft.com/office/drawing/2014/main" id="{E7EEA933-7454-E12E-4E88-8F7B0632312E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663176" y="1570650"/>
            <a:ext cx="857053" cy="8526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37;p22">
            <a:extLst>
              <a:ext uri="{FF2B5EF4-FFF2-40B4-BE49-F238E27FC236}">
                <a16:creationId xmlns:a16="http://schemas.microsoft.com/office/drawing/2014/main" id="{81ECBAF1-F82F-F3BC-1546-73B5F21F2C9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17220" y="1393384"/>
            <a:ext cx="1048790" cy="6779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38;p22">
            <a:extLst>
              <a:ext uri="{FF2B5EF4-FFF2-40B4-BE49-F238E27FC236}">
                <a16:creationId xmlns:a16="http://schemas.microsoft.com/office/drawing/2014/main" id="{34AA95A3-A8BC-D62B-8321-22DB4944948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99933" y="3217052"/>
            <a:ext cx="1095792" cy="730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9;p22">
            <a:extLst>
              <a:ext uri="{FF2B5EF4-FFF2-40B4-BE49-F238E27FC236}">
                <a16:creationId xmlns:a16="http://schemas.microsoft.com/office/drawing/2014/main" id="{B012FA22-ADC2-DD73-5341-6B4C2EF1396A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99263" y="2766950"/>
            <a:ext cx="857053" cy="8226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0;p22">
            <a:extLst>
              <a:ext uri="{FF2B5EF4-FFF2-40B4-BE49-F238E27FC236}">
                <a16:creationId xmlns:a16="http://schemas.microsoft.com/office/drawing/2014/main" id="{C139F223-7208-DDE3-B11B-F6C72445FBAB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53864" y="889161"/>
            <a:ext cx="726557" cy="8651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41;p22">
            <a:extLst>
              <a:ext uri="{FF2B5EF4-FFF2-40B4-BE49-F238E27FC236}">
                <a16:creationId xmlns:a16="http://schemas.microsoft.com/office/drawing/2014/main" id="{A9D81A0A-4F84-1ED9-A10B-FD733D9667A9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629248" y="4999545"/>
            <a:ext cx="934700" cy="7710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42;p22">
            <a:extLst>
              <a:ext uri="{FF2B5EF4-FFF2-40B4-BE49-F238E27FC236}">
                <a16:creationId xmlns:a16="http://schemas.microsoft.com/office/drawing/2014/main" id="{CACD1B1B-2712-13EF-DF9B-8495EB72ABE8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091333" y="4702014"/>
            <a:ext cx="726555" cy="8874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43;p22">
            <a:extLst>
              <a:ext uri="{FF2B5EF4-FFF2-40B4-BE49-F238E27FC236}">
                <a16:creationId xmlns:a16="http://schemas.microsoft.com/office/drawing/2014/main" id="{D7F8AA9F-03B6-74E6-2278-28C1D175F61F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471888" y="4379196"/>
            <a:ext cx="726556" cy="938864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44;p22">
            <a:extLst>
              <a:ext uri="{FF2B5EF4-FFF2-40B4-BE49-F238E27FC236}">
                <a16:creationId xmlns:a16="http://schemas.microsoft.com/office/drawing/2014/main" id="{A1AB64C3-BF1C-8049-516C-EAEB8D3C82AE}"/>
              </a:ext>
            </a:extLst>
          </p:cNvPr>
          <p:cNvSpPr/>
          <p:nvPr/>
        </p:nvSpPr>
        <p:spPr>
          <a:xfrm rot="933624">
            <a:off x="4687911" y="1438444"/>
            <a:ext cx="380236" cy="350898"/>
          </a:xfrm>
          <a:prstGeom prst="bentArrow">
            <a:avLst>
              <a:gd name="adj1" fmla="val 25000"/>
              <a:gd name="adj2" fmla="val 31237"/>
              <a:gd name="adj3" fmla="val 18880"/>
              <a:gd name="adj4" fmla="val 81263"/>
            </a:avLst>
          </a:prstGeom>
          <a:solidFill>
            <a:srgbClr val="595959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146;p22">
            <a:extLst>
              <a:ext uri="{FF2B5EF4-FFF2-40B4-BE49-F238E27FC236}">
                <a16:creationId xmlns:a16="http://schemas.microsoft.com/office/drawing/2014/main" id="{3CB6B5E9-ED91-0C7B-B8DD-884261854570}"/>
              </a:ext>
            </a:extLst>
          </p:cNvPr>
          <p:cNvSpPr/>
          <p:nvPr/>
        </p:nvSpPr>
        <p:spPr>
          <a:xfrm rot="3018564">
            <a:off x="6341864" y="1147740"/>
            <a:ext cx="382844" cy="348239"/>
          </a:xfrm>
          <a:prstGeom prst="bentArrow">
            <a:avLst>
              <a:gd name="adj1" fmla="val 25000"/>
              <a:gd name="adj2" fmla="val 31237"/>
              <a:gd name="adj3" fmla="val 18880"/>
              <a:gd name="adj4" fmla="val 81263"/>
            </a:avLst>
          </a:prstGeom>
          <a:solidFill>
            <a:srgbClr val="595959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147;p22">
            <a:extLst>
              <a:ext uri="{FF2B5EF4-FFF2-40B4-BE49-F238E27FC236}">
                <a16:creationId xmlns:a16="http://schemas.microsoft.com/office/drawing/2014/main" id="{09BB717F-E004-66F1-FBD9-0AA22FD8EBC9}"/>
              </a:ext>
            </a:extLst>
          </p:cNvPr>
          <p:cNvSpPr/>
          <p:nvPr/>
        </p:nvSpPr>
        <p:spPr>
          <a:xfrm rot="5402677">
            <a:off x="8006533" y="2320133"/>
            <a:ext cx="385200" cy="346200"/>
          </a:xfrm>
          <a:prstGeom prst="bentArrow">
            <a:avLst>
              <a:gd name="adj1" fmla="val 25000"/>
              <a:gd name="adj2" fmla="val 31237"/>
              <a:gd name="adj3" fmla="val 18880"/>
              <a:gd name="adj4" fmla="val 81263"/>
            </a:avLst>
          </a:prstGeom>
          <a:solidFill>
            <a:srgbClr val="595959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153;p22">
            <a:extLst>
              <a:ext uri="{FF2B5EF4-FFF2-40B4-BE49-F238E27FC236}">
                <a16:creationId xmlns:a16="http://schemas.microsoft.com/office/drawing/2014/main" id="{66CD54DA-4124-DC2F-B1D3-731F36A1136D}"/>
              </a:ext>
            </a:extLst>
          </p:cNvPr>
          <p:cNvSpPr txBox="1"/>
          <p:nvPr/>
        </p:nvSpPr>
        <p:spPr>
          <a:xfrm>
            <a:off x="3701772" y="2676051"/>
            <a:ext cx="476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154;p22">
            <a:extLst>
              <a:ext uri="{FF2B5EF4-FFF2-40B4-BE49-F238E27FC236}">
                <a16:creationId xmlns:a16="http://schemas.microsoft.com/office/drawing/2014/main" id="{A062810F-33DB-C443-5772-7E55F345F3F0}"/>
              </a:ext>
            </a:extLst>
          </p:cNvPr>
          <p:cNvSpPr txBox="1"/>
          <p:nvPr/>
        </p:nvSpPr>
        <p:spPr>
          <a:xfrm>
            <a:off x="6205908" y="1515117"/>
            <a:ext cx="476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155;p22">
            <a:extLst>
              <a:ext uri="{FF2B5EF4-FFF2-40B4-BE49-F238E27FC236}">
                <a16:creationId xmlns:a16="http://schemas.microsoft.com/office/drawing/2014/main" id="{5B91238E-6922-EEA7-D090-B3E149C3F908}"/>
              </a:ext>
            </a:extLst>
          </p:cNvPr>
          <p:cNvSpPr txBox="1"/>
          <p:nvPr/>
        </p:nvSpPr>
        <p:spPr>
          <a:xfrm>
            <a:off x="3858776" y="4054014"/>
            <a:ext cx="476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156;p22">
            <a:extLst>
              <a:ext uri="{FF2B5EF4-FFF2-40B4-BE49-F238E27FC236}">
                <a16:creationId xmlns:a16="http://schemas.microsoft.com/office/drawing/2014/main" id="{9BA7CD7A-52EE-7D19-E9FC-6ED7D9B938C4}"/>
              </a:ext>
            </a:extLst>
          </p:cNvPr>
          <p:cNvSpPr txBox="1"/>
          <p:nvPr/>
        </p:nvSpPr>
        <p:spPr>
          <a:xfrm>
            <a:off x="7596924" y="2339051"/>
            <a:ext cx="476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157;p22">
            <a:extLst>
              <a:ext uri="{FF2B5EF4-FFF2-40B4-BE49-F238E27FC236}">
                <a16:creationId xmlns:a16="http://schemas.microsoft.com/office/drawing/2014/main" id="{5660BCB4-D6F5-DED4-44E0-54DEC42B0EE5}"/>
              </a:ext>
            </a:extLst>
          </p:cNvPr>
          <p:cNvSpPr txBox="1"/>
          <p:nvPr/>
        </p:nvSpPr>
        <p:spPr>
          <a:xfrm>
            <a:off x="7654464" y="3744157"/>
            <a:ext cx="476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2" name="Google Shape;158;p22">
            <a:extLst>
              <a:ext uri="{FF2B5EF4-FFF2-40B4-BE49-F238E27FC236}">
                <a16:creationId xmlns:a16="http://schemas.microsoft.com/office/drawing/2014/main" id="{809EC8BA-2AC7-6203-BC39-833EA056DF52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rot="-5400000">
            <a:off x="2986559" y="1649101"/>
            <a:ext cx="497167" cy="428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159;p22">
            <a:extLst>
              <a:ext uri="{FF2B5EF4-FFF2-40B4-BE49-F238E27FC236}">
                <a16:creationId xmlns:a16="http://schemas.microsoft.com/office/drawing/2014/main" id="{FCE14918-BF1A-8C0D-B7C6-31C23751239D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rot="-5400000">
            <a:off x="4840407" y="850089"/>
            <a:ext cx="485524" cy="418587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165;p22">
            <a:extLst>
              <a:ext uri="{FF2B5EF4-FFF2-40B4-BE49-F238E27FC236}">
                <a16:creationId xmlns:a16="http://schemas.microsoft.com/office/drawing/2014/main" id="{6FD39D7E-7F3D-0D6C-7393-11E68610A72D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rot="-5400000">
            <a:off x="7950557" y="1382159"/>
            <a:ext cx="497167" cy="428634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166;p22">
            <a:extLst>
              <a:ext uri="{FF2B5EF4-FFF2-40B4-BE49-F238E27FC236}">
                <a16:creationId xmlns:a16="http://schemas.microsoft.com/office/drawing/2014/main" id="{9F647417-F5D5-6121-A8C4-64788D08DC7A}"/>
              </a:ext>
            </a:extLst>
          </p:cNvPr>
          <p:cNvSpPr txBox="1"/>
          <p:nvPr/>
        </p:nvSpPr>
        <p:spPr>
          <a:xfrm>
            <a:off x="3112127" y="2073840"/>
            <a:ext cx="5082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 i="1">
                <a:latin typeface="Montserrat"/>
                <a:ea typeface="Montserrat"/>
                <a:cs typeface="Montserrat"/>
                <a:sym typeface="Montserrat"/>
              </a:rPr>
              <a:t>W</a:t>
            </a:r>
            <a:r>
              <a:rPr lang="en" sz="700" b="1" i="1" baseline="-25000"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sz="700" b="1" i="1" baseline="-25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" name="Google Shape;167;p22">
            <a:extLst>
              <a:ext uri="{FF2B5EF4-FFF2-40B4-BE49-F238E27FC236}">
                <a16:creationId xmlns:a16="http://schemas.microsoft.com/office/drawing/2014/main" id="{BBF99A44-E5A8-4706-7CC2-50E3E4802FDC}"/>
              </a:ext>
            </a:extLst>
          </p:cNvPr>
          <p:cNvSpPr txBox="1"/>
          <p:nvPr/>
        </p:nvSpPr>
        <p:spPr>
          <a:xfrm>
            <a:off x="4583595" y="900587"/>
            <a:ext cx="5082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 i="1">
                <a:latin typeface="Montserrat"/>
                <a:ea typeface="Montserrat"/>
                <a:cs typeface="Montserrat"/>
                <a:sym typeface="Montserrat"/>
              </a:rPr>
              <a:t>W</a:t>
            </a:r>
            <a:r>
              <a:rPr lang="en" sz="700" b="1" i="1" baseline="-25000"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sz="700" b="1" i="1" baseline="-25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2" name="Google Shape;168;p22">
            <a:extLst>
              <a:ext uri="{FF2B5EF4-FFF2-40B4-BE49-F238E27FC236}">
                <a16:creationId xmlns:a16="http://schemas.microsoft.com/office/drawing/2014/main" id="{4123B821-6680-1BEF-1BE6-9C2CB65C63DB}"/>
              </a:ext>
            </a:extLst>
          </p:cNvPr>
          <p:cNvSpPr txBox="1"/>
          <p:nvPr/>
        </p:nvSpPr>
        <p:spPr>
          <a:xfrm>
            <a:off x="8051355" y="1754974"/>
            <a:ext cx="5082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 i="1" dirty="0">
                <a:latin typeface="Montserrat"/>
                <a:ea typeface="Montserrat"/>
                <a:cs typeface="Montserrat"/>
                <a:sym typeface="Montserrat"/>
              </a:rPr>
              <a:t>W</a:t>
            </a:r>
            <a:r>
              <a:rPr lang="en" sz="700" b="1" i="1" baseline="-25000" dirty="0">
                <a:latin typeface="Montserrat"/>
                <a:ea typeface="Montserrat"/>
                <a:cs typeface="Montserrat"/>
                <a:sym typeface="Montserrat"/>
              </a:rPr>
              <a:t>3</a:t>
            </a:r>
            <a:endParaRPr sz="700" b="1" i="1" baseline="-25000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9" name="Google Shape;174;p22">
            <a:extLst>
              <a:ext uri="{FF2B5EF4-FFF2-40B4-BE49-F238E27FC236}">
                <a16:creationId xmlns:a16="http://schemas.microsoft.com/office/drawing/2014/main" id="{A9CF1363-1C6A-50FB-1D9F-4D677266D8DB}"/>
              </a:ext>
            </a:extLst>
          </p:cNvPr>
          <p:cNvSpPr/>
          <p:nvPr/>
        </p:nvSpPr>
        <p:spPr>
          <a:xfrm>
            <a:off x="7933563" y="1131635"/>
            <a:ext cx="571888" cy="893434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68;p22">
            <a:extLst>
              <a:ext uri="{FF2B5EF4-FFF2-40B4-BE49-F238E27FC236}">
                <a16:creationId xmlns:a16="http://schemas.microsoft.com/office/drawing/2014/main" id="{A34DDA8B-59F4-E884-F551-C878854DB842}"/>
              </a:ext>
            </a:extLst>
          </p:cNvPr>
          <p:cNvSpPr txBox="1"/>
          <p:nvPr/>
        </p:nvSpPr>
        <p:spPr>
          <a:xfrm>
            <a:off x="8051355" y="1754240"/>
            <a:ext cx="5082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 i="1" dirty="0">
                <a:latin typeface="Montserrat"/>
                <a:ea typeface="Montserrat"/>
                <a:cs typeface="Montserrat"/>
                <a:sym typeface="Montserrat"/>
              </a:rPr>
              <a:t>W</a:t>
            </a:r>
            <a:r>
              <a:rPr lang="en" sz="700" b="1" i="1" baseline="-25000" dirty="0">
                <a:latin typeface="Montserrat"/>
                <a:ea typeface="Montserrat"/>
                <a:cs typeface="Montserrat"/>
                <a:sym typeface="Montserrat"/>
              </a:rPr>
              <a:t>3</a:t>
            </a:r>
            <a:endParaRPr sz="700" b="1" i="1" baseline="-25000" dirty="0">
              <a:latin typeface="Montserrat"/>
              <a:ea typeface="Montserrat"/>
              <a:cs typeface="Montserrat"/>
              <a:sym typeface="Montserra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1870FDC-9B95-96C7-C63E-110D6392559A}"/>
                  </a:ext>
                </a:extLst>
              </p:cNvPr>
              <p:cNvSpPr txBox="1"/>
              <p:nvPr/>
            </p:nvSpPr>
            <p:spPr>
              <a:xfrm>
                <a:off x="9331602" y="5932006"/>
                <a:ext cx="2668102" cy="5712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𝑊𝑒𝑖𝑔h𝑡𝑠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𝑡h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𝑐𝑙𝑖𝑒𝑛𝑡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b="0" i="0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k</m:t>
                          </m:r>
                        </m:sub>
                      </m:sSub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Data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of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k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th</m:t>
                          </m:r>
                        </m:sup>
                      </m:sSup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client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1870FDC-9B95-96C7-C63E-110D639255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1602" y="5932006"/>
                <a:ext cx="2668102" cy="571247"/>
              </a:xfrm>
              <a:prstGeom prst="rect">
                <a:avLst/>
              </a:prstGeom>
              <a:blipFill>
                <a:blip r:embed="rId11"/>
                <a:stretch>
                  <a:fillRect l="-1831" b="-744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90B00A70-7D41-35EB-0698-80A783C26B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1BD34-356E-41AD-BB02-556E1DFD0A28}" type="slidenum">
              <a:rPr lang="en-IN" smtClean="0"/>
              <a:t>10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32940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422 -0.01875 L 0.02422 -0.01875 L 0.03112 -0.01597 C 0.03216 -0.01574 0.03333 -0.01527 0.03424 -0.01458 C 0.03568 -0.01389 0.04049 -0.00902 0.04128 -0.00764 C 0.0431 -0.00532 0.0444 -0.00208 0.04596 0.0007 C 0.04779 0.00394 0.04987 0.00672 0.05143 0.01042 C 0.05404 0.01644 0.0569 0.02199 0.05924 0.02848 C 0.05977 0.02986 0.06029 0.03125 0.06081 0.03264 C 0.06458 0.04051 0.06211 0.03241 0.06628 0.04375 C 0.0681 0.04838 0.06758 0.04885 0.06862 0.05348 C 0.07031 0.06065 0.07487 0.07871 0.07565 0.08681 C 0.07591 0.08959 0.07617 0.09236 0.07643 0.09514 C 0.07695 0.09885 0.07747 0.10255 0.07799 0.10625 L 0.07878 0.11181 C 0.08034 0.15139 0.08138 0.15255 0.07878 0.19375 C 0.07839 0.19977 0.0776 0.20579 0.07643 0.21181 C 0.07526 0.2176 0.07305 0.22269 0.07174 0.22848 C 0.0707 0.23311 0.07018 0.2382 0.06862 0.24236 C 0.0681 0.24375 0.06745 0.24491 0.06706 0.24653 C 0.06393 0.25926 0.06719 0.25047 0.06393 0.26042 C 0.06354 0.26181 0.06237 0.26459 0.06237 0.26459 " pathEditMode="relative" ptsTypes="AAAAAAAAAAAAAAAAAAAAAA">
                                      <p:cBhvr>
                                        <p:cTn id="22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42" grpId="0"/>
      <p:bldP spid="49" grpId="0" animBg="1"/>
      <p:bldP spid="1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1F6520-51C0-1BBC-9188-969BEFDD51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28;p22">
            <a:extLst>
              <a:ext uri="{FF2B5EF4-FFF2-40B4-BE49-F238E27FC236}">
                <a16:creationId xmlns:a16="http://schemas.microsoft.com/office/drawing/2014/main" id="{EEA31D24-7FD7-B5E2-5DE3-B06E11A42D41}"/>
              </a:ext>
            </a:extLst>
          </p:cNvPr>
          <p:cNvSpPr txBox="1"/>
          <p:nvPr/>
        </p:nvSpPr>
        <p:spPr>
          <a:xfrm>
            <a:off x="3995738" y="2323861"/>
            <a:ext cx="5082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i="1">
                <a:latin typeface="Montserrat"/>
                <a:ea typeface="Montserrat"/>
                <a:cs typeface="Montserrat"/>
                <a:sym typeface="Montserrat"/>
              </a:rPr>
              <a:t>D</a:t>
            </a:r>
            <a:r>
              <a:rPr lang="en" sz="1000" b="1" i="1" baseline="-25000"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sz="1000" b="1" i="1" baseline="-25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" name="Google Shape;129;p22">
            <a:extLst>
              <a:ext uri="{FF2B5EF4-FFF2-40B4-BE49-F238E27FC236}">
                <a16:creationId xmlns:a16="http://schemas.microsoft.com/office/drawing/2014/main" id="{92F0ABDF-6DE6-E922-B342-4E6BF7ABBA4A}"/>
              </a:ext>
            </a:extLst>
          </p:cNvPr>
          <p:cNvSpPr txBox="1"/>
          <p:nvPr/>
        </p:nvSpPr>
        <p:spPr>
          <a:xfrm>
            <a:off x="5463213" y="1694080"/>
            <a:ext cx="5082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i="1">
                <a:latin typeface="Montserrat"/>
                <a:ea typeface="Montserrat"/>
                <a:cs typeface="Montserrat"/>
                <a:sym typeface="Montserrat"/>
              </a:rPr>
              <a:t>D</a:t>
            </a:r>
            <a:r>
              <a:rPr lang="en" sz="1000" b="1" i="1" baseline="-25000"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sz="1000" b="1" i="1" baseline="-25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" name="Google Shape;130;p22">
            <a:extLst>
              <a:ext uri="{FF2B5EF4-FFF2-40B4-BE49-F238E27FC236}">
                <a16:creationId xmlns:a16="http://schemas.microsoft.com/office/drawing/2014/main" id="{3FB01396-A866-24EF-3EC2-DC2539423625}"/>
              </a:ext>
            </a:extLst>
          </p:cNvPr>
          <p:cNvSpPr txBox="1"/>
          <p:nvPr/>
        </p:nvSpPr>
        <p:spPr>
          <a:xfrm>
            <a:off x="7146262" y="1961926"/>
            <a:ext cx="5082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i="1">
                <a:latin typeface="Montserrat"/>
                <a:ea typeface="Montserrat"/>
                <a:cs typeface="Montserrat"/>
                <a:sym typeface="Montserrat"/>
              </a:rPr>
              <a:t>D</a:t>
            </a:r>
            <a:r>
              <a:rPr lang="en" sz="1000" b="1" i="1" baseline="-25000">
                <a:latin typeface="Montserrat"/>
                <a:ea typeface="Montserrat"/>
                <a:cs typeface="Montserrat"/>
                <a:sym typeface="Montserrat"/>
              </a:rPr>
              <a:t>3</a:t>
            </a:r>
            <a:endParaRPr sz="1000" b="1" i="1" baseline="-25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" name="Google Shape;131;p22">
            <a:extLst>
              <a:ext uri="{FF2B5EF4-FFF2-40B4-BE49-F238E27FC236}">
                <a16:creationId xmlns:a16="http://schemas.microsoft.com/office/drawing/2014/main" id="{86454B87-5AAC-D266-4685-42AC039B724D}"/>
              </a:ext>
            </a:extLst>
          </p:cNvPr>
          <p:cNvSpPr txBox="1"/>
          <p:nvPr/>
        </p:nvSpPr>
        <p:spPr>
          <a:xfrm>
            <a:off x="7698605" y="2994417"/>
            <a:ext cx="5082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i="1">
                <a:latin typeface="Montserrat"/>
                <a:ea typeface="Montserrat"/>
                <a:cs typeface="Montserrat"/>
                <a:sym typeface="Montserrat"/>
              </a:rPr>
              <a:t>D</a:t>
            </a:r>
            <a:r>
              <a:rPr lang="en" sz="1000" b="1" i="1" baseline="-25000">
                <a:latin typeface="Montserrat"/>
                <a:ea typeface="Montserrat"/>
                <a:cs typeface="Montserrat"/>
                <a:sym typeface="Montserrat"/>
              </a:rPr>
              <a:t>4</a:t>
            </a:r>
            <a:endParaRPr sz="1000" b="1" i="1" baseline="-25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" name="Google Shape;132;p22">
            <a:extLst>
              <a:ext uri="{FF2B5EF4-FFF2-40B4-BE49-F238E27FC236}">
                <a16:creationId xmlns:a16="http://schemas.microsoft.com/office/drawing/2014/main" id="{7201BAE4-5841-9401-83E9-0BF54F70ACD7}"/>
              </a:ext>
            </a:extLst>
          </p:cNvPr>
          <p:cNvSpPr txBox="1"/>
          <p:nvPr/>
        </p:nvSpPr>
        <p:spPr>
          <a:xfrm>
            <a:off x="7187511" y="4408581"/>
            <a:ext cx="5082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i="1">
                <a:latin typeface="Montserrat"/>
                <a:ea typeface="Montserrat"/>
                <a:cs typeface="Montserrat"/>
                <a:sym typeface="Montserrat"/>
              </a:rPr>
              <a:t>D</a:t>
            </a:r>
            <a:r>
              <a:rPr lang="en" sz="1000" b="1" i="1" baseline="-25000">
                <a:latin typeface="Montserrat"/>
                <a:ea typeface="Montserrat"/>
                <a:cs typeface="Montserrat"/>
                <a:sym typeface="Montserrat"/>
              </a:rPr>
              <a:t>5</a:t>
            </a:r>
            <a:endParaRPr sz="1000" b="1" i="1" baseline="-25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" name="Google Shape;133;p22">
            <a:extLst>
              <a:ext uri="{FF2B5EF4-FFF2-40B4-BE49-F238E27FC236}">
                <a16:creationId xmlns:a16="http://schemas.microsoft.com/office/drawing/2014/main" id="{97891AED-1062-78AF-B8A2-AA80188C72A2}"/>
              </a:ext>
            </a:extLst>
          </p:cNvPr>
          <p:cNvSpPr txBox="1"/>
          <p:nvPr/>
        </p:nvSpPr>
        <p:spPr>
          <a:xfrm>
            <a:off x="5715552" y="4664758"/>
            <a:ext cx="5082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i="1">
                <a:latin typeface="Montserrat"/>
                <a:ea typeface="Montserrat"/>
                <a:cs typeface="Montserrat"/>
                <a:sym typeface="Montserrat"/>
              </a:rPr>
              <a:t>D</a:t>
            </a:r>
            <a:r>
              <a:rPr lang="en" sz="1000" b="1" i="1" baseline="-25000">
                <a:latin typeface="Montserrat"/>
                <a:ea typeface="Montserrat"/>
                <a:cs typeface="Montserrat"/>
                <a:sym typeface="Montserrat"/>
              </a:rPr>
              <a:t>6</a:t>
            </a:r>
            <a:endParaRPr sz="1000" b="1" i="1" baseline="-25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" name="Google Shape;134;p22">
            <a:extLst>
              <a:ext uri="{FF2B5EF4-FFF2-40B4-BE49-F238E27FC236}">
                <a16:creationId xmlns:a16="http://schemas.microsoft.com/office/drawing/2014/main" id="{B083C53F-239A-7854-D25D-F3A69A73282E}"/>
              </a:ext>
            </a:extLst>
          </p:cNvPr>
          <p:cNvSpPr txBox="1"/>
          <p:nvPr/>
        </p:nvSpPr>
        <p:spPr>
          <a:xfrm>
            <a:off x="4599628" y="4454212"/>
            <a:ext cx="4761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i="1">
                <a:latin typeface="Montserrat"/>
                <a:ea typeface="Montserrat"/>
                <a:cs typeface="Montserrat"/>
                <a:sym typeface="Montserrat"/>
              </a:rPr>
              <a:t>D</a:t>
            </a:r>
            <a:r>
              <a:rPr lang="en" sz="1000" b="1" i="1" baseline="-25000">
                <a:latin typeface="Montserrat"/>
                <a:ea typeface="Montserrat"/>
                <a:cs typeface="Montserrat"/>
                <a:sym typeface="Montserrat"/>
              </a:rPr>
              <a:t>7</a:t>
            </a:r>
            <a:endParaRPr sz="1000" b="1" i="1" baseline="-25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" name="Google Shape;135;p22">
            <a:extLst>
              <a:ext uri="{FF2B5EF4-FFF2-40B4-BE49-F238E27FC236}">
                <a16:creationId xmlns:a16="http://schemas.microsoft.com/office/drawing/2014/main" id="{07E8F36F-A8BA-6B87-7B99-BA6D3CE61B46}"/>
              </a:ext>
            </a:extLst>
          </p:cNvPr>
          <p:cNvSpPr txBox="1"/>
          <p:nvPr/>
        </p:nvSpPr>
        <p:spPr>
          <a:xfrm>
            <a:off x="3954832" y="3426849"/>
            <a:ext cx="5082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i="1">
                <a:latin typeface="Montserrat"/>
                <a:ea typeface="Montserrat"/>
                <a:cs typeface="Montserrat"/>
                <a:sym typeface="Montserrat"/>
              </a:rPr>
              <a:t>D</a:t>
            </a:r>
            <a:r>
              <a:rPr lang="en" sz="1000" b="1" i="1" baseline="-25000">
                <a:latin typeface="Montserrat"/>
                <a:ea typeface="Montserrat"/>
                <a:cs typeface="Montserrat"/>
                <a:sym typeface="Montserrat"/>
              </a:rPr>
              <a:t>8</a:t>
            </a:r>
            <a:endParaRPr sz="1000" b="1" i="1" baseline="-250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" name="Google Shape;136;p22">
            <a:extLst>
              <a:ext uri="{FF2B5EF4-FFF2-40B4-BE49-F238E27FC236}">
                <a16:creationId xmlns:a16="http://schemas.microsoft.com/office/drawing/2014/main" id="{23FA203D-DD7E-E9C0-4590-A3C79450F379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663176" y="1570650"/>
            <a:ext cx="857053" cy="8526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37;p22">
            <a:extLst>
              <a:ext uri="{FF2B5EF4-FFF2-40B4-BE49-F238E27FC236}">
                <a16:creationId xmlns:a16="http://schemas.microsoft.com/office/drawing/2014/main" id="{D7B8F9AA-D085-B0A4-2F3F-CC0EB5A9DB0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17220" y="1393384"/>
            <a:ext cx="1048790" cy="6779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38;p22">
            <a:extLst>
              <a:ext uri="{FF2B5EF4-FFF2-40B4-BE49-F238E27FC236}">
                <a16:creationId xmlns:a16="http://schemas.microsoft.com/office/drawing/2014/main" id="{1AD4D364-5E78-BBBE-2393-645B0A3104ED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99933" y="3217052"/>
            <a:ext cx="1095792" cy="730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9;p22">
            <a:extLst>
              <a:ext uri="{FF2B5EF4-FFF2-40B4-BE49-F238E27FC236}">
                <a16:creationId xmlns:a16="http://schemas.microsoft.com/office/drawing/2014/main" id="{8EE4DD51-9628-DAEA-A421-C81759E34B43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99263" y="2766950"/>
            <a:ext cx="857053" cy="8226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0;p22">
            <a:extLst>
              <a:ext uri="{FF2B5EF4-FFF2-40B4-BE49-F238E27FC236}">
                <a16:creationId xmlns:a16="http://schemas.microsoft.com/office/drawing/2014/main" id="{8E93BDCB-AC34-79E2-EFFB-3D1B7F2FFD12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53864" y="889161"/>
            <a:ext cx="726557" cy="8651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41;p22">
            <a:extLst>
              <a:ext uri="{FF2B5EF4-FFF2-40B4-BE49-F238E27FC236}">
                <a16:creationId xmlns:a16="http://schemas.microsoft.com/office/drawing/2014/main" id="{B3D5257C-AD81-B438-85B5-F2DF2B8EF5B3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629248" y="4999545"/>
            <a:ext cx="934700" cy="7710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42;p22">
            <a:extLst>
              <a:ext uri="{FF2B5EF4-FFF2-40B4-BE49-F238E27FC236}">
                <a16:creationId xmlns:a16="http://schemas.microsoft.com/office/drawing/2014/main" id="{E33FA679-BDA5-9E95-3982-74CADB7F41E4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091333" y="4702014"/>
            <a:ext cx="726555" cy="8874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43;p22">
            <a:extLst>
              <a:ext uri="{FF2B5EF4-FFF2-40B4-BE49-F238E27FC236}">
                <a16:creationId xmlns:a16="http://schemas.microsoft.com/office/drawing/2014/main" id="{02C18DC7-B048-52CF-5BA7-D2891D939057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471888" y="4379196"/>
            <a:ext cx="726556" cy="938864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44;p22">
            <a:extLst>
              <a:ext uri="{FF2B5EF4-FFF2-40B4-BE49-F238E27FC236}">
                <a16:creationId xmlns:a16="http://schemas.microsoft.com/office/drawing/2014/main" id="{CC8F7DFA-85B1-3C22-FCED-343FDCE33E5E}"/>
              </a:ext>
            </a:extLst>
          </p:cNvPr>
          <p:cNvSpPr/>
          <p:nvPr/>
        </p:nvSpPr>
        <p:spPr>
          <a:xfrm rot="933624">
            <a:off x="4687911" y="1438444"/>
            <a:ext cx="380236" cy="350898"/>
          </a:xfrm>
          <a:prstGeom prst="bentArrow">
            <a:avLst>
              <a:gd name="adj1" fmla="val 25000"/>
              <a:gd name="adj2" fmla="val 31237"/>
              <a:gd name="adj3" fmla="val 18880"/>
              <a:gd name="adj4" fmla="val 81263"/>
            </a:avLst>
          </a:prstGeom>
          <a:solidFill>
            <a:srgbClr val="595959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146;p22">
            <a:extLst>
              <a:ext uri="{FF2B5EF4-FFF2-40B4-BE49-F238E27FC236}">
                <a16:creationId xmlns:a16="http://schemas.microsoft.com/office/drawing/2014/main" id="{A63FB466-4272-0851-E9C0-9DCFB9EB224C}"/>
              </a:ext>
            </a:extLst>
          </p:cNvPr>
          <p:cNvSpPr/>
          <p:nvPr/>
        </p:nvSpPr>
        <p:spPr>
          <a:xfrm rot="3018564">
            <a:off x="6341864" y="1147740"/>
            <a:ext cx="382844" cy="348239"/>
          </a:xfrm>
          <a:prstGeom prst="bentArrow">
            <a:avLst>
              <a:gd name="adj1" fmla="val 25000"/>
              <a:gd name="adj2" fmla="val 31237"/>
              <a:gd name="adj3" fmla="val 18880"/>
              <a:gd name="adj4" fmla="val 81263"/>
            </a:avLst>
          </a:prstGeom>
          <a:solidFill>
            <a:srgbClr val="595959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147;p22">
            <a:extLst>
              <a:ext uri="{FF2B5EF4-FFF2-40B4-BE49-F238E27FC236}">
                <a16:creationId xmlns:a16="http://schemas.microsoft.com/office/drawing/2014/main" id="{2D094A36-ED44-4D91-90D5-85C0A774C524}"/>
              </a:ext>
            </a:extLst>
          </p:cNvPr>
          <p:cNvSpPr/>
          <p:nvPr/>
        </p:nvSpPr>
        <p:spPr>
          <a:xfrm rot="5402677">
            <a:off x="8006533" y="2320133"/>
            <a:ext cx="385200" cy="346200"/>
          </a:xfrm>
          <a:prstGeom prst="bentArrow">
            <a:avLst>
              <a:gd name="adj1" fmla="val 25000"/>
              <a:gd name="adj2" fmla="val 31237"/>
              <a:gd name="adj3" fmla="val 18880"/>
              <a:gd name="adj4" fmla="val 81263"/>
            </a:avLst>
          </a:prstGeom>
          <a:solidFill>
            <a:srgbClr val="595959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148;p22">
            <a:extLst>
              <a:ext uri="{FF2B5EF4-FFF2-40B4-BE49-F238E27FC236}">
                <a16:creationId xmlns:a16="http://schemas.microsoft.com/office/drawing/2014/main" id="{34FED416-DCBD-4C42-FD77-2CE663720876}"/>
              </a:ext>
            </a:extLst>
          </p:cNvPr>
          <p:cNvSpPr/>
          <p:nvPr/>
        </p:nvSpPr>
        <p:spPr>
          <a:xfrm rot="8428955">
            <a:off x="8114343" y="3946587"/>
            <a:ext cx="381888" cy="349658"/>
          </a:xfrm>
          <a:prstGeom prst="bentArrow">
            <a:avLst>
              <a:gd name="adj1" fmla="val 25000"/>
              <a:gd name="adj2" fmla="val 31237"/>
              <a:gd name="adj3" fmla="val 18880"/>
              <a:gd name="adj4" fmla="val 81263"/>
            </a:avLst>
          </a:prstGeom>
          <a:solidFill>
            <a:srgbClr val="595959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153;p22">
            <a:extLst>
              <a:ext uri="{FF2B5EF4-FFF2-40B4-BE49-F238E27FC236}">
                <a16:creationId xmlns:a16="http://schemas.microsoft.com/office/drawing/2014/main" id="{FC98908D-0CFB-6AB6-B476-929140896622}"/>
              </a:ext>
            </a:extLst>
          </p:cNvPr>
          <p:cNvSpPr txBox="1"/>
          <p:nvPr/>
        </p:nvSpPr>
        <p:spPr>
          <a:xfrm>
            <a:off x="3701772" y="2676051"/>
            <a:ext cx="476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154;p22">
            <a:extLst>
              <a:ext uri="{FF2B5EF4-FFF2-40B4-BE49-F238E27FC236}">
                <a16:creationId xmlns:a16="http://schemas.microsoft.com/office/drawing/2014/main" id="{0A840898-4DC1-65BC-21E0-484312A85D0A}"/>
              </a:ext>
            </a:extLst>
          </p:cNvPr>
          <p:cNvSpPr txBox="1"/>
          <p:nvPr/>
        </p:nvSpPr>
        <p:spPr>
          <a:xfrm>
            <a:off x="6205908" y="1515117"/>
            <a:ext cx="476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155;p22">
            <a:extLst>
              <a:ext uri="{FF2B5EF4-FFF2-40B4-BE49-F238E27FC236}">
                <a16:creationId xmlns:a16="http://schemas.microsoft.com/office/drawing/2014/main" id="{CD328C88-EF65-70A3-A5D3-81B3B225C63F}"/>
              </a:ext>
            </a:extLst>
          </p:cNvPr>
          <p:cNvSpPr txBox="1"/>
          <p:nvPr/>
        </p:nvSpPr>
        <p:spPr>
          <a:xfrm>
            <a:off x="3858776" y="4054014"/>
            <a:ext cx="476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156;p22">
            <a:extLst>
              <a:ext uri="{FF2B5EF4-FFF2-40B4-BE49-F238E27FC236}">
                <a16:creationId xmlns:a16="http://schemas.microsoft.com/office/drawing/2014/main" id="{2B0E422A-DB6A-DA6A-9AA8-62B5DEBBD2E0}"/>
              </a:ext>
            </a:extLst>
          </p:cNvPr>
          <p:cNvSpPr txBox="1"/>
          <p:nvPr/>
        </p:nvSpPr>
        <p:spPr>
          <a:xfrm>
            <a:off x="7596924" y="2339051"/>
            <a:ext cx="476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157;p22">
            <a:extLst>
              <a:ext uri="{FF2B5EF4-FFF2-40B4-BE49-F238E27FC236}">
                <a16:creationId xmlns:a16="http://schemas.microsoft.com/office/drawing/2014/main" id="{C2644A7E-6003-9AFA-5AEC-6D61E4A2EDA4}"/>
              </a:ext>
            </a:extLst>
          </p:cNvPr>
          <p:cNvSpPr txBox="1"/>
          <p:nvPr/>
        </p:nvSpPr>
        <p:spPr>
          <a:xfrm>
            <a:off x="7654464" y="3744157"/>
            <a:ext cx="476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2" name="Google Shape;158;p22">
            <a:extLst>
              <a:ext uri="{FF2B5EF4-FFF2-40B4-BE49-F238E27FC236}">
                <a16:creationId xmlns:a16="http://schemas.microsoft.com/office/drawing/2014/main" id="{4A3C0B2F-93FA-F65F-6CDC-60304F7B6422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rot="-5400000">
            <a:off x="2986559" y="1649101"/>
            <a:ext cx="497167" cy="428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159;p22">
            <a:extLst>
              <a:ext uri="{FF2B5EF4-FFF2-40B4-BE49-F238E27FC236}">
                <a16:creationId xmlns:a16="http://schemas.microsoft.com/office/drawing/2014/main" id="{01B7B78A-31DB-382C-15C9-D749DB6418B3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rot="-5400000">
            <a:off x="4840407" y="850089"/>
            <a:ext cx="485524" cy="418587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165;p22">
            <a:extLst>
              <a:ext uri="{FF2B5EF4-FFF2-40B4-BE49-F238E27FC236}">
                <a16:creationId xmlns:a16="http://schemas.microsoft.com/office/drawing/2014/main" id="{E6264F73-FDAF-6163-F153-3D2F136D7E35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rot="-5400000">
            <a:off x="7950557" y="1382159"/>
            <a:ext cx="497167" cy="428634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166;p22">
            <a:extLst>
              <a:ext uri="{FF2B5EF4-FFF2-40B4-BE49-F238E27FC236}">
                <a16:creationId xmlns:a16="http://schemas.microsoft.com/office/drawing/2014/main" id="{B664A7B2-F880-429B-9E41-D7D9C4368A4C}"/>
              </a:ext>
            </a:extLst>
          </p:cNvPr>
          <p:cNvSpPr txBox="1"/>
          <p:nvPr/>
        </p:nvSpPr>
        <p:spPr>
          <a:xfrm>
            <a:off x="3112127" y="2073840"/>
            <a:ext cx="5082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 i="1">
                <a:latin typeface="Montserrat"/>
                <a:ea typeface="Montserrat"/>
                <a:cs typeface="Montserrat"/>
                <a:sym typeface="Montserrat"/>
              </a:rPr>
              <a:t>W</a:t>
            </a:r>
            <a:r>
              <a:rPr lang="en" sz="700" b="1" i="1" baseline="-25000"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sz="700" b="1" i="1" baseline="-25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" name="Google Shape;167;p22">
            <a:extLst>
              <a:ext uri="{FF2B5EF4-FFF2-40B4-BE49-F238E27FC236}">
                <a16:creationId xmlns:a16="http://schemas.microsoft.com/office/drawing/2014/main" id="{C316BCA3-1B64-664B-5A77-3E36ABEE6001}"/>
              </a:ext>
            </a:extLst>
          </p:cNvPr>
          <p:cNvSpPr txBox="1"/>
          <p:nvPr/>
        </p:nvSpPr>
        <p:spPr>
          <a:xfrm>
            <a:off x="4583595" y="900587"/>
            <a:ext cx="5082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 i="1">
                <a:latin typeface="Montserrat"/>
                <a:ea typeface="Montserrat"/>
                <a:cs typeface="Montserrat"/>
                <a:sym typeface="Montserrat"/>
              </a:rPr>
              <a:t>W</a:t>
            </a:r>
            <a:r>
              <a:rPr lang="en" sz="700" b="1" i="1" baseline="-25000"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sz="700" b="1" i="1" baseline="-25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2" name="Google Shape;168;p22">
            <a:extLst>
              <a:ext uri="{FF2B5EF4-FFF2-40B4-BE49-F238E27FC236}">
                <a16:creationId xmlns:a16="http://schemas.microsoft.com/office/drawing/2014/main" id="{592DB1EE-A0C2-F076-9F40-AA1C24BED79B}"/>
              </a:ext>
            </a:extLst>
          </p:cNvPr>
          <p:cNvSpPr txBox="1"/>
          <p:nvPr/>
        </p:nvSpPr>
        <p:spPr>
          <a:xfrm>
            <a:off x="8051355" y="1754974"/>
            <a:ext cx="5082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 i="1">
                <a:latin typeface="Montserrat"/>
                <a:ea typeface="Montserrat"/>
                <a:cs typeface="Montserrat"/>
                <a:sym typeface="Montserrat"/>
              </a:rPr>
              <a:t>W</a:t>
            </a:r>
            <a:r>
              <a:rPr lang="en" sz="700" b="1" i="1" baseline="-25000">
                <a:latin typeface="Montserrat"/>
                <a:ea typeface="Montserrat"/>
                <a:cs typeface="Montserrat"/>
                <a:sym typeface="Montserrat"/>
              </a:rPr>
              <a:t>3</a:t>
            </a:r>
            <a:endParaRPr sz="700" b="1" i="1" baseline="-25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3" name="Google Shape;169;p22">
            <a:extLst>
              <a:ext uri="{FF2B5EF4-FFF2-40B4-BE49-F238E27FC236}">
                <a16:creationId xmlns:a16="http://schemas.microsoft.com/office/drawing/2014/main" id="{AE6C580B-C77D-D226-6570-60828CFE2D0F}"/>
              </a:ext>
            </a:extLst>
          </p:cNvPr>
          <p:cNvSpPr txBox="1"/>
          <p:nvPr/>
        </p:nvSpPr>
        <p:spPr>
          <a:xfrm>
            <a:off x="9253406" y="3087496"/>
            <a:ext cx="5082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 i="1" dirty="0">
                <a:latin typeface="Montserrat"/>
                <a:ea typeface="Montserrat"/>
                <a:cs typeface="Montserrat"/>
                <a:sym typeface="Montserrat"/>
              </a:rPr>
              <a:t>W</a:t>
            </a:r>
            <a:r>
              <a:rPr lang="en" sz="700" b="1" i="1" baseline="-25000" dirty="0">
                <a:latin typeface="Montserrat"/>
                <a:ea typeface="Montserrat"/>
                <a:cs typeface="Montserrat"/>
                <a:sym typeface="Montserrat"/>
              </a:rPr>
              <a:t>4</a:t>
            </a:r>
            <a:endParaRPr sz="700" b="1" i="1" baseline="-25000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4" name="Google Shape;165;p22">
            <a:extLst>
              <a:ext uri="{FF2B5EF4-FFF2-40B4-BE49-F238E27FC236}">
                <a16:creationId xmlns:a16="http://schemas.microsoft.com/office/drawing/2014/main" id="{A88A53CD-F07C-8997-D02C-84E90DD8C3E6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rot="-5400000">
            <a:off x="9136619" y="2690207"/>
            <a:ext cx="497167" cy="428634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174;p22">
            <a:extLst>
              <a:ext uri="{FF2B5EF4-FFF2-40B4-BE49-F238E27FC236}">
                <a16:creationId xmlns:a16="http://schemas.microsoft.com/office/drawing/2014/main" id="{04AECAA0-665A-FFA7-1003-DEB804E9636D}"/>
              </a:ext>
            </a:extLst>
          </p:cNvPr>
          <p:cNvSpPr/>
          <p:nvPr/>
        </p:nvSpPr>
        <p:spPr>
          <a:xfrm>
            <a:off x="9119625" y="2439683"/>
            <a:ext cx="571888" cy="893434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2FEB31B-194D-AF79-05C0-FD77D44E438D}"/>
                  </a:ext>
                </a:extLst>
              </p:cNvPr>
              <p:cNvSpPr txBox="1"/>
              <p:nvPr/>
            </p:nvSpPr>
            <p:spPr>
              <a:xfrm>
                <a:off x="9331602" y="5932006"/>
                <a:ext cx="2668102" cy="5712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𝑊𝑒𝑖𝑔h𝑡𝑠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𝑡h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𝑐𝑙𝑖𝑒𝑛𝑡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b="0" i="0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k</m:t>
                          </m:r>
                        </m:sub>
                      </m:sSub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Data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of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k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th</m:t>
                          </m:r>
                        </m:sup>
                      </m:sSup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client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2FEB31B-194D-AF79-05C0-FD77D44E43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1602" y="5932006"/>
                <a:ext cx="2668102" cy="571247"/>
              </a:xfrm>
              <a:prstGeom prst="rect">
                <a:avLst/>
              </a:prstGeom>
              <a:blipFill>
                <a:blip r:embed="rId11"/>
                <a:stretch>
                  <a:fillRect l="-1831" b="-744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53ADD6AE-01F4-81C5-21D8-E6D6A81DCB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1BD34-356E-41AD-BB02-556E1DFD0A28}" type="slidenum">
              <a:rPr lang="en-IN" smtClean="0"/>
              <a:t>11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68685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43" grpId="0"/>
      <p:bldP spid="3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FF8254-4094-B5E5-9DE9-41D8398248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28;p22">
            <a:extLst>
              <a:ext uri="{FF2B5EF4-FFF2-40B4-BE49-F238E27FC236}">
                <a16:creationId xmlns:a16="http://schemas.microsoft.com/office/drawing/2014/main" id="{16B7BA81-018F-7CB2-B5A3-AB4B1885107A}"/>
              </a:ext>
            </a:extLst>
          </p:cNvPr>
          <p:cNvSpPr txBox="1"/>
          <p:nvPr/>
        </p:nvSpPr>
        <p:spPr>
          <a:xfrm>
            <a:off x="3995738" y="2323861"/>
            <a:ext cx="5082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i="1">
                <a:latin typeface="Montserrat"/>
                <a:ea typeface="Montserrat"/>
                <a:cs typeface="Montserrat"/>
                <a:sym typeface="Montserrat"/>
              </a:rPr>
              <a:t>D</a:t>
            </a:r>
            <a:r>
              <a:rPr lang="en" sz="1000" b="1" i="1" baseline="-25000"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sz="1000" b="1" i="1" baseline="-25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" name="Google Shape;129;p22">
            <a:extLst>
              <a:ext uri="{FF2B5EF4-FFF2-40B4-BE49-F238E27FC236}">
                <a16:creationId xmlns:a16="http://schemas.microsoft.com/office/drawing/2014/main" id="{AAF77DB1-3EEF-54D3-3038-068D980A36CB}"/>
              </a:ext>
            </a:extLst>
          </p:cNvPr>
          <p:cNvSpPr txBox="1"/>
          <p:nvPr/>
        </p:nvSpPr>
        <p:spPr>
          <a:xfrm>
            <a:off x="5463213" y="1694080"/>
            <a:ext cx="5082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i="1">
                <a:latin typeface="Montserrat"/>
                <a:ea typeface="Montserrat"/>
                <a:cs typeface="Montserrat"/>
                <a:sym typeface="Montserrat"/>
              </a:rPr>
              <a:t>D</a:t>
            </a:r>
            <a:r>
              <a:rPr lang="en" sz="1000" b="1" i="1" baseline="-25000"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sz="1000" b="1" i="1" baseline="-25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" name="Google Shape;130;p22">
            <a:extLst>
              <a:ext uri="{FF2B5EF4-FFF2-40B4-BE49-F238E27FC236}">
                <a16:creationId xmlns:a16="http://schemas.microsoft.com/office/drawing/2014/main" id="{05A9EF93-1FD8-13D7-7AC8-B05EBA6C8650}"/>
              </a:ext>
            </a:extLst>
          </p:cNvPr>
          <p:cNvSpPr txBox="1"/>
          <p:nvPr/>
        </p:nvSpPr>
        <p:spPr>
          <a:xfrm>
            <a:off x="7146262" y="1961926"/>
            <a:ext cx="5082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i="1">
                <a:latin typeface="Montserrat"/>
                <a:ea typeface="Montserrat"/>
                <a:cs typeface="Montserrat"/>
                <a:sym typeface="Montserrat"/>
              </a:rPr>
              <a:t>D</a:t>
            </a:r>
            <a:r>
              <a:rPr lang="en" sz="1000" b="1" i="1" baseline="-25000">
                <a:latin typeface="Montserrat"/>
                <a:ea typeface="Montserrat"/>
                <a:cs typeface="Montserrat"/>
                <a:sym typeface="Montserrat"/>
              </a:rPr>
              <a:t>3</a:t>
            </a:r>
            <a:endParaRPr sz="1000" b="1" i="1" baseline="-25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" name="Google Shape;131;p22">
            <a:extLst>
              <a:ext uri="{FF2B5EF4-FFF2-40B4-BE49-F238E27FC236}">
                <a16:creationId xmlns:a16="http://schemas.microsoft.com/office/drawing/2014/main" id="{EDCEAC4C-A97F-7516-BFE9-113C14D4CDB0}"/>
              </a:ext>
            </a:extLst>
          </p:cNvPr>
          <p:cNvSpPr txBox="1"/>
          <p:nvPr/>
        </p:nvSpPr>
        <p:spPr>
          <a:xfrm>
            <a:off x="7698605" y="2994417"/>
            <a:ext cx="5082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i="1">
                <a:latin typeface="Montserrat"/>
                <a:ea typeface="Montserrat"/>
                <a:cs typeface="Montserrat"/>
                <a:sym typeface="Montserrat"/>
              </a:rPr>
              <a:t>D</a:t>
            </a:r>
            <a:r>
              <a:rPr lang="en" sz="1000" b="1" i="1" baseline="-25000">
                <a:latin typeface="Montserrat"/>
                <a:ea typeface="Montserrat"/>
                <a:cs typeface="Montserrat"/>
                <a:sym typeface="Montserrat"/>
              </a:rPr>
              <a:t>4</a:t>
            </a:r>
            <a:endParaRPr sz="1000" b="1" i="1" baseline="-25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" name="Google Shape;132;p22">
            <a:extLst>
              <a:ext uri="{FF2B5EF4-FFF2-40B4-BE49-F238E27FC236}">
                <a16:creationId xmlns:a16="http://schemas.microsoft.com/office/drawing/2014/main" id="{E56A6886-C5FF-B5C7-3916-7EEF28585782}"/>
              </a:ext>
            </a:extLst>
          </p:cNvPr>
          <p:cNvSpPr txBox="1"/>
          <p:nvPr/>
        </p:nvSpPr>
        <p:spPr>
          <a:xfrm>
            <a:off x="7187511" y="4408581"/>
            <a:ext cx="5082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i="1">
                <a:latin typeface="Montserrat"/>
                <a:ea typeface="Montserrat"/>
                <a:cs typeface="Montserrat"/>
                <a:sym typeface="Montserrat"/>
              </a:rPr>
              <a:t>D</a:t>
            </a:r>
            <a:r>
              <a:rPr lang="en" sz="1000" b="1" i="1" baseline="-25000">
                <a:latin typeface="Montserrat"/>
                <a:ea typeface="Montserrat"/>
                <a:cs typeface="Montserrat"/>
                <a:sym typeface="Montserrat"/>
              </a:rPr>
              <a:t>5</a:t>
            </a:r>
            <a:endParaRPr sz="1000" b="1" i="1" baseline="-25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" name="Google Shape;133;p22">
            <a:extLst>
              <a:ext uri="{FF2B5EF4-FFF2-40B4-BE49-F238E27FC236}">
                <a16:creationId xmlns:a16="http://schemas.microsoft.com/office/drawing/2014/main" id="{AE4A6FDB-ED93-0157-C3E5-C618C01D707C}"/>
              </a:ext>
            </a:extLst>
          </p:cNvPr>
          <p:cNvSpPr txBox="1"/>
          <p:nvPr/>
        </p:nvSpPr>
        <p:spPr>
          <a:xfrm>
            <a:off x="5715552" y="4664758"/>
            <a:ext cx="5082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i="1">
                <a:latin typeface="Montserrat"/>
                <a:ea typeface="Montserrat"/>
                <a:cs typeface="Montserrat"/>
                <a:sym typeface="Montserrat"/>
              </a:rPr>
              <a:t>D</a:t>
            </a:r>
            <a:r>
              <a:rPr lang="en" sz="1000" b="1" i="1" baseline="-25000">
                <a:latin typeface="Montserrat"/>
                <a:ea typeface="Montserrat"/>
                <a:cs typeface="Montserrat"/>
                <a:sym typeface="Montserrat"/>
              </a:rPr>
              <a:t>6</a:t>
            </a:r>
            <a:endParaRPr sz="1000" b="1" i="1" baseline="-25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" name="Google Shape;134;p22">
            <a:extLst>
              <a:ext uri="{FF2B5EF4-FFF2-40B4-BE49-F238E27FC236}">
                <a16:creationId xmlns:a16="http://schemas.microsoft.com/office/drawing/2014/main" id="{81316398-5CE3-3BF2-44F9-91DF62313F1E}"/>
              </a:ext>
            </a:extLst>
          </p:cNvPr>
          <p:cNvSpPr txBox="1"/>
          <p:nvPr/>
        </p:nvSpPr>
        <p:spPr>
          <a:xfrm>
            <a:off x="4599628" y="4454212"/>
            <a:ext cx="4761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i="1">
                <a:latin typeface="Montserrat"/>
                <a:ea typeface="Montserrat"/>
                <a:cs typeface="Montserrat"/>
                <a:sym typeface="Montserrat"/>
              </a:rPr>
              <a:t>D</a:t>
            </a:r>
            <a:r>
              <a:rPr lang="en" sz="1000" b="1" i="1" baseline="-25000">
                <a:latin typeface="Montserrat"/>
                <a:ea typeface="Montserrat"/>
                <a:cs typeface="Montserrat"/>
                <a:sym typeface="Montserrat"/>
              </a:rPr>
              <a:t>7</a:t>
            </a:r>
            <a:endParaRPr sz="1000" b="1" i="1" baseline="-25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" name="Google Shape;135;p22">
            <a:extLst>
              <a:ext uri="{FF2B5EF4-FFF2-40B4-BE49-F238E27FC236}">
                <a16:creationId xmlns:a16="http://schemas.microsoft.com/office/drawing/2014/main" id="{1CF02A82-8A68-237B-352F-18066E65DFCD}"/>
              </a:ext>
            </a:extLst>
          </p:cNvPr>
          <p:cNvSpPr txBox="1"/>
          <p:nvPr/>
        </p:nvSpPr>
        <p:spPr>
          <a:xfrm>
            <a:off x="3954832" y="3426849"/>
            <a:ext cx="5082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i="1">
                <a:latin typeface="Montserrat"/>
                <a:ea typeface="Montserrat"/>
                <a:cs typeface="Montserrat"/>
                <a:sym typeface="Montserrat"/>
              </a:rPr>
              <a:t>D</a:t>
            </a:r>
            <a:r>
              <a:rPr lang="en" sz="1000" b="1" i="1" baseline="-25000">
                <a:latin typeface="Montserrat"/>
                <a:ea typeface="Montserrat"/>
                <a:cs typeface="Montserrat"/>
                <a:sym typeface="Montserrat"/>
              </a:rPr>
              <a:t>8</a:t>
            </a:r>
            <a:endParaRPr sz="1000" b="1" i="1" baseline="-250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" name="Google Shape;136;p22">
            <a:extLst>
              <a:ext uri="{FF2B5EF4-FFF2-40B4-BE49-F238E27FC236}">
                <a16:creationId xmlns:a16="http://schemas.microsoft.com/office/drawing/2014/main" id="{9F6174E4-21D9-3A4A-96F0-A3A5EB21BCF5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663176" y="1570650"/>
            <a:ext cx="857053" cy="8526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37;p22">
            <a:extLst>
              <a:ext uri="{FF2B5EF4-FFF2-40B4-BE49-F238E27FC236}">
                <a16:creationId xmlns:a16="http://schemas.microsoft.com/office/drawing/2014/main" id="{25BD4760-D6A1-C85C-60FD-18ABC478776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17220" y="1393384"/>
            <a:ext cx="1048790" cy="6779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38;p22">
            <a:extLst>
              <a:ext uri="{FF2B5EF4-FFF2-40B4-BE49-F238E27FC236}">
                <a16:creationId xmlns:a16="http://schemas.microsoft.com/office/drawing/2014/main" id="{1402423B-2C71-921C-98E5-CAC1B50C7A0F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99933" y="3217052"/>
            <a:ext cx="1095792" cy="730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9;p22">
            <a:extLst>
              <a:ext uri="{FF2B5EF4-FFF2-40B4-BE49-F238E27FC236}">
                <a16:creationId xmlns:a16="http://schemas.microsoft.com/office/drawing/2014/main" id="{3D1DCA4A-C253-C271-1D34-252806F35C51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99263" y="2766950"/>
            <a:ext cx="857053" cy="8226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0;p22">
            <a:extLst>
              <a:ext uri="{FF2B5EF4-FFF2-40B4-BE49-F238E27FC236}">
                <a16:creationId xmlns:a16="http://schemas.microsoft.com/office/drawing/2014/main" id="{83A4AD90-9109-CE31-85E9-DEBE8072617B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53864" y="889161"/>
            <a:ext cx="726557" cy="8651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41;p22">
            <a:extLst>
              <a:ext uri="{FF2B5EF4-FFF2-40B4-BE49-F238E27FC236}">
                <a16:creationId xmlns:a16="http://schemas.microsoft.com/office/drawing/2014/main" id="{6DAEF75E-397A-2C58-E0F5-D2AE899554FC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629248" y="4999545"/>
            <a:ext cx="934700" cy="7710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42;p22">
            <a:extLst>
              <a:ext uri="{FF2B5EF4-FFF2-40B4-BE49-F238E27FC236}">
                <a16:creationId xmlns:a16="http://schemas.microsoft.com/office/drawing/2014/main" id="{F5E520B0-F880-BB82-D9A6-6BDC074CC9A3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091333" y="4702014"/>
            <a:ext cx="726555" cy="8874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43;p22">
            <a:extLst>
              <a:ext uri="{FF2B5EF4-FFF2-40B4-BE49-F238E27FC236}">
                <a16:creationId xmlns:a16="http://schemas.microsoft.com/office/drawing/2014/main" id="{F3849F7D-AE48-B6D4-CEC2-05F2D4DEF17B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471888" y="4379196"/>
            <a:ext cx="726556" cy="938864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44;p22">
            <a:extLst>
              <a:ext uri="{FF2B5EF4-FFF2-40B4-BE49-F238E27FC236}">
                <a16:creationId xmlns:a16="http://schemas.microsoft.com/office/drawing/2014/main" id="{EA149AAA-5DD0-A94B-3FC0-FB53F9AD76E0}"/>
              </a:ext>
            </a:extLst>
          </p:cNvPr>
          <p:cNvSpPr/>
          <p:nvPr/>
        </p:nvSpPr>
        <p:spPr>
          <a:xfrm rot="933624">
            <a:off x="4687911" y="1438444"/>
            <a:ext cx="380236" cy="350898"/>
          </a:xfrm>
          <a:prstGeom prst="bentArrow">
            <a:avLst>
              <a:gd name="adj1" fmla="val 25000"/>
              <a:gd name="adj2" fmla="val 31237"/>
              <a:gd name="adj3" fmla="val 18880"/>
              <a:gd name="adj4" fmla="val 81263"/>
            </a:avLst>
          </a:prstGeom>
          <a:solidFill>
            <a:srgbClr val="595959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146;p22">
            <a:extLst>
              <a:ext uri="{FF2B5EF4-FFF2-40B4-BE49-F238E27FC236}">
                <a16:creationId xmlns:a16="http://schemas.microsoft.com/office/drawing/2014/main" id="{A8EA681D-C08D-CF13-48DB-47E07BA5D2A6}"/>
              </a:ext>
            </a:extLst>
          </p:cNvPr>
          <p:cNvSpPr/>
          <p:nvPr/>
        </p:nvSpPr>
        <p:spPr>
          <a:xfrm rot="3018564">
            <a:off x="6341864" y="1147740"/>
            <a:ext cx="382844" cy="348239"/>
          </a:xfrm>
          <a:prstGeom prst="bentArrow">
            <a:avLst>
              <a:gd name="adj1" fmla="val 25000"/>
              <a:gd name="adj2" fmla="val 31237"/>
              <a:gd name="adj3" fmla="val 18880"/>
              <a:gd name="adj4" fmla="val 81263"/>
            </a:avLst>
          </a:prstGeom>
          <a:solidFill>
            <a:srgbClr val="595959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147;p22">
            <a:extLst>
              <a:ext uri="{FF2B5EF4-FFF2-40B4-BE49-F238E27FC236}">
                <a16:creationId xmlns:a16="http://schemas.microsoft.com/office/drawing/2014/main" id="{A8CB8986-A4D2-454A-E6C4-107644BCB205}"/>
              </a:ext>
            </a:extLst>
          </p:cNvPr>
          <p:cNvSpPr/>
          <p:nvPr/>
        </p:nvSpPr>
        <p:spPr>
          <a:xfrm rot="5402677">
            <a:off x="8006533" y="2320133"/>
            <a:ext cx="385200" cy="346200"/>
          </a:xfrm>
          <a:prstGeom prst="bentArrow">
            <a:avLst>
              <a:gd name="adj1" fmla="val 25000"/>
              <a:gd name="adj2" fmla="val 31237"/>
              <a:gd name="adj3" fmla="val 18880"/>
              <a:gd name="adj4" fmla="val 81263"/>
            </a:avLst>
          </a:prstGeom>
          <a:solidFill>
            <a:srgbClr val="595959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148;p22">
            <a:extLst>
              <a:ext uri="{FF2B5EF4-FFF2-40B4-BE49-F238E27FC236}">
                <a16:creationId xmlns:a16="http://schemas.microsoft.com/office/drawing/2014/main" id="{3B521ED0-1C4E-4012-C76B-DE2F84D99C88}"/>
              </a:ext>
            </a:extLst>
          </p:cNvPr>
          <p:cNvSpPr/>
          <p:nvPr/>
        </p:nvSpPr>
        <p:spPr>
          <a:xfrm rot="8428955">
            <a:off x="8114343" y="3946587"/>
            <a:ext cx="381888" cy="349658"/>
          </a:xfrm>
          <a:prstGeom prst="bentArrow">
            <a:avLst>
              <a:gd name="adj1" fmla="val 25000"/>
              <a:gd name="adj2" fmla="val 31237"/>
              <a:gd name="adj3" fmla="val 18880"/>
              <a:gd name="adj4" fmla="val 81263"/>
            </a:avLst>
          </a:prstGeom>
          <a:solidFill>
            <a:srgbClr val="595959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150;p22">
            <a:extLst>
              <a:ext uri="{FF2B5EF4-FFF2-40B4-BE49-F238E27FC236}">
                <a16:creationId xmlns:a16="http://schemas.microsoft.com/office/drawing/2014/main" id="{CDF9A6D5-A98A-DE23-B771-E73907AED219}"/>
              </a:ext>
            </a:extLst>
          </p:cNvPr>
          <p:cNvSpPr/>
          <p:nvPr/>
        </p:nvSpPr>
        <p:spPr>
          <a:xfrm rot="-9903242">
            <a:off x="6827735" y="5055095"/>
            <a:ext cx="380368" cy="351148"/>
          </a:xfrm>
          <a:prstGeom prst="bentArrow">
            <a:avLst>
              <a:gd name="adj1" fmla="val 25000"/>
              <a:gd name="adj2" fmla="val 31237"/>
              <a:gd name="adj3" fmla="val 18880"/>
              <a:gd name="adj4" fmla="val 81263"/>
            </a:avLst>
          </a:prstGeom>
          <a:solidFill>
            <a:srgbClr val="595959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153;p22">
            <a:extLst>
              <a:ext uri="{FF2B5EF4-FFF2-40B4-BE49-F238E27FC236}">
                <a16:creationId xmlns:a16="http://schemas.microsoft.com/office/drawing/2014/main" id="{5E45DF5A-F37A-8B28-9117-8EA1778B389E}"/>
              </a:ext>
            </a:extLst>
          </p:cNvPr>
          <p:cNvSpPr txBox="1"/>
          <p:nvPr/>
        </p:nvSpPr>
        <p:spPr>
          <a:xfrm>
            <a:off x="3701772" y="2676051"/>
            <a:ext cx="476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154;p22">
            <a:extLst>
              <a:ext uri="{FF2B5EF4-FFF2-40B4-BE49-F238E27FC236}">
                <a16:creationId xmlns:a16="http://schemas.microsoft.com/office/drawing/2014/main" id="{257DEB47-23A1-C93F-E6D6-267E58C0571D}"/>
              </a:ext>
            </a:extLst>
          </p:cNvPr>
          <p:cNvSpPr txBox="1"/>
          <p:nvPr/>
        </p:nvSpPr>
        <p:spPr>
          <a:xfrm>
            <a:off x="6205908" y="1515117"/>
            <a:ext cx="476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155;p22">
            <a:extLst>
              <a:ext uri="{FF2B5EF4-FFF2-40B4-BE49-F238E27FC236}">
                <a16:creationId xmlns:a16="http://schemas.microsoft.com/office/drawing/2014/main" id="{4E6AF01D-AE58-FC83-941B-4FD8D0B79663}"/>
              </a:ext>
            </a:extLst>
          </p:cNvPr>
          <p:cNvSpPr txBox="1"/>
          <p:nvPr/>
        </p:nvSpPr>
        <p:spPr>
          <a:xfrm>
            <a:off x="3858776" y="4054014"/>
            <a:ext cx="476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156;p22">
            <a:extLst>
              <a:ext uri="{FF2B5EF4-FFF2-40B4-BE49-F238E27FC236}">
                <a16:creationId xmlns:a16="http://schemas.microsoft.com/office/drawing/2014/main" id="{A82354DD-D60E-0C3C-271D-EA6862954F32}"/>
              </a:ext>
            </a:extLst>
          </p:cNvPr>
          <p:cNvSpPr txBox="1"/>
          <p:nvPr/>
        </p:nvSpPr>
        <p:spPr>
          <a:xfrm>
            <a:off x="7596924" y="2339051"/>
            <a:ext cx="476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157;p22">
            <a:extLst>
              <a:ext uri="{FF2B5EF4-FFF2-40B4-BE49-F238E27FC236}">
                <a16:creationId xmlns:a16="http://schemas.microsoft.com/office/drawing/2014/main" id="{2E72B409-482D-CCDD-606A-26DC9A46DCA1}"/>
              </a:ext>
            </a:extLst>
          </p:cNvPr>
          <p:cNvSpPr txBox="1"/>
          <p:nvPr/>
        </p:nvSpPr>
        <p:spPr>
          <a:xfrm>
            <a:off x="7654464" y="3744157"/>
            <a:ext cx="476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2" name="Google Shape;158;p22">
            <a:extLst>
              <a:ext uri="{FF2B5EF4-FFF2-40B4-BE49-F238E27FC236}">
                <a16:creationId xmlns:a16="http://schemas.microsoft.com/office/drawing/2014/main" id="{68AE7BD3-55CC-C1E5-CBE7-DACA63FD241F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rot="-5400000">
            <a:off x="2986559" y="1649101"/>
            <a:ext cx="497167" cy="428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159;p22">
            <a:extLst>
              <a:ext uri="{FF2B5EF4-FFF2-40B4-BE49-F238E27FC236}">
                <a16:creationId xmlns:a16="http://schemas.microsoft.com/office/drawing/2014/main" id="{C5DB5E0C-0ECD-2379-E455-6F769F54F894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rot="-5400000">
            <a:off x="4840407" y="850089"/>
            <a:ext cx="485524" cy="418587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163;p22">
            <a:extLst>
              <a:ext uri="{FF2B5EF4-FFF2-40B4-BE49-F238E27FC236}">
                <a16:creationId xmlns:a16="http://schemas.microsoft.com/office/drawing/2014/main" id="{F1C85209-27AA-E949-6081-9C6301BDFAD8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rot="-5400000">
            <a:off x="8250136" y="4687150"/>
            <a:ext cx="497167" cy="428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164;p22">
            <a:extLst>
              <a:ext uri="{FF2B5EF4-FFF2-40B4-BE49-F238E27FC236}">
                <a16:creationId xmlns:a16="http://schemas.microsoft.com/office/drawing/2014/main" id="{275A0478-210A-073D-5EEB-728663C56CB9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rot="-5400000">
            <a:off x="8996972" y="2963962"/>
            <a:ext cx="497167" cy="428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165;p22">
            <a:extLst>
              <a:ext uri="{FF2B5EF4-FFF2-40B4-BE49-F238E27FC236}">
                <a16:creationId xmlns:a16="http://schemas.microsoft.com/office/drawing/2014/main" id="{EEE293BF-A93E-36F1-2131-FE108D2E577C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rot="-5400000">
            <a:off x="7950557" y="1382159"/>
            <a:ext cx="497167" cy="428634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166;p22">
            <a:extLst>
              <a:ext uri="{FF2B5EF4-FFF2-40B4-BE49-F238E27FC236}">
                <a16:creationId xmlns:a16="http://schemas.microsoft.com/office/drawing/2014/main" id="{AB4AF559-805D-5AC3-A669-866477623F3E}"/>
              </a:ext>
            </a:extLst>
          </p:cNvPr>
          <p:cNvSpPr txBox="1"/>
          <p:nvPr/>
        </p:nvSpPr>
        <p:spPr>
          <a:xfrm>
            <a:off x="3112127" y="2073840"/>
            <a:ext cx="5082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 i="1">
                <a:latin typeface="Montserrat"/>
                <a:ea typeface="Montserrat"/>
                <a:cs typeface="Montserrat"/>
                <a:sym typeface="Montserrat"/>
              </a:rPr>
              <a:t>W</a:t>
            </a:r>
            <a:r>
              <a:rPr lang="en" sz="700" b="1" i="1" baseline="-25000"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sz="700" b="1" i="1" baseline="-25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" name="Google Shape;167;p22">
            <a:extLst>
              <a:ext uri="{FF2B5EF4-FFF2-40B4-BE49-F238E27FC236}">
                <a16:creationId xmlns:a16="http://schemas.microsoft.com/office/drawing/2014/main" id="{DD5FC7A8-E415-119B-9654-2988737A3ACC}"/>
              </a:ext>
            </a:extLst>
          </p:cNvPr>
          <p:cNvSpPr txBox="1"/>
          <p:nvPr/>
        </p:nvSpPr>
        <p:spPr>
          <a:xfrm>
            <a:off x="4583595" y="900587"/>
            <a:ext cx="5082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 i="1">
                <a:latin typeface="Montserrat"/>
                <a:ea typeface="Montserrat"/>
                <a:cs typeface="Montserrat"/>
                <a:sym typeface="Montserrat"/>
              </a:rPr>
              <a:t>W</a:t>
            </a:r>
            <a:r>
              <a:rPr lang="en" sz="700" b="1" i="1" baseline="-25000"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sz="700" b="1" i="1" baseline="-25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2" name="Google Shape;168;p22">
            <a:extLst>
              <a:ext uri="{FF2B5EF4-FFF2-40B4-BE49-F238E27FC236}">
                <a16:creationId xmlns:a16="http://schemas.microsoft.com/office/drawing/2014/main" id="{F4A81A35-8F68-23E9-B939-9514F0A80FDA}"/>
              </a:ext>
            </a:extLst>
          </p:cNvPr>
          <p:cNvSpPr txBox="1"/>
          <p:nvPr/>
        </p:nvSpPr>
        <p:spPr>
          <a:xfrm>
            <a:off x="8051355" y="1754974"/>
            <a:ext cx="5082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 i="1">
                <a:latin typeface="Montserrat"/>
                <a:ea typeface="Montserrat"/>
                <a:cs typeface="Montserrat"/>
                <a:sym typeface="Montserrat"/>
              </a:rPr>
              <a:t>W</a:t>
            </a:r>
            <a:r>
              <a:rPr lang="en" sz="700" b="1" i="1" baseline="-25000">
                <a:latin typeface="Montserrat"/>
                <a:ea typeface="Montserrat"/>
                <a:cs typeface="Montserrat"/>
                <a:sym typeface="Montserrat"/>
              </a:rPr>
              <a:t>3</a:t>
            </a:r>
            <a:endParaRPr sz="700" b="1" i="1" baseline="-25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3" name="Google Shape;169;p22">
            <a:extLst>
              <a:ext uri="{FF2B5EF4-FFF2-40B4-BE49-F238E27FC236}">
                <a16:creationId xmlns:a16="http://schemas.microsoft.com/office/drawing/2014/main" id="{1CB2A632-95F6-8028-E98F-6064FE67DDC1}"/>
              </a:ext>
            </a:extLst>
          </p:cNvPr>
          <p:cNvSpPr txBox="1"/>
          <p:nvPr/>
        </p:nvSpPr>
        <p:spPr>
          <a:xfrm>
            <a:off x="9100949" y="3362155"/>
            <a:ext cx="5082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 i="1">
                <a:latin typeface="Montserrat"/>
                <a:ea typeface="Montserrat"/>
                <a:cs typeface="Montserrat"/>
                <a:sym typeface="Montserrat"/>
              </a:rPr>
              <a:t>W</a:t>
            </a:r>
            <a:r>
              <a:rPr lang="en" sz="700" b="1" i="1" baseline="-25000">
                <a:latin typeface="Montserrat"/>
                <a:ea typeface="Montserrat"/>
                <a:cs typeface="Montserrat"/>
                <a:sym typeface="Montserrat"/>
              </a:rPr>
              <a:t>4</a:t>
            </a:r>
            <a:endParaRPr sz="700" b="1" i="1" baseline="-25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4" name="Google Shape;170;p22">
            <a:extLst>
              <a:ext uri="{FF2B5EF4-FFF2-40B4-BE49-F238E27FC236}">
                <a16:creationId xmlns:a16="http://schemas.microsoft.com/office/drawing/2014/main" id="{E3980761-0C5B-0E8F-B6BA-C7D5CB71154E}"/>
              </a:ext>
            </a:extLst>
          </p:cNvPr>
          <p:cNvSpPr txBox="1"/>
          <p:nvPr/>
        </p:nvSpPr>
        <p:spPr>
          <a:xfrm>
            <a:off x="8353499" y="5084420"/>
            <a:ext cx="5082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 i="1">
                <a:latin typeface="Montserrat"/>
                <a:ea typeface="Montserrat"/>
                <a:cs typeface="Montserrat"/>
                <a:sym typeface="Montserrat"/>
              </a:rPr>
              <a:t>W</a:t>
            </a:r>
            <a:r>
              <a:rPr lang="en" sz="700" b="1" i="1" baseline="-25000">
                <a:latin typeface="Montserrat"/>
                <a:ea typeface="Montserrat"/>
                <a:cs typeface="Montserrat"/>
                <a:sym typeface="Montserrat"/>
              </a:rPr>
              <a:t>5</a:t>
            </a:r>
            <a:endParaRPr sz="700" b="1" i="1" baseline="-25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9" name="Google Shape;174;p22">
            <a:extLst>
              <a:ext uri="{FF2B5EF4-FFF2-40B4-BE49-F238E27FC236}">
                <a16:creationId xmlns:a16="http://schemas.microsoft.com/office/drawing/2014/main" id="{F7E11A66-7848-8D18-5CF2-BBE7D9F87E24}"/>
              </a:ext>
            </a:extLst>
          </p:cNvPr>
          <p:cNvSpPr/>
          <p:nvPr/>
        </p:nvSpPr>
        <p:spPr>
          <a:xfrm>
            <a:off x="8228740" y="4515160"/>
            <a:ext cx="630000" cy="822600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70DCBF5-099E-EA01-27E8-F06594CF8965}"/>
                  </a:ext>
                </a:extLst>
              </p:cNvPr>
              <p:cNvSpPr txBox="1"/>
              <p:nvPr/>
            </p:nvSpPr>
            <p:spPr>
              <a:xfrm>
                <a:off x="9331602" y="5932006"/>
                <a:ext cx="2668102" cy="5712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𝑊𝑒𝑖𝑔h𝑡𝑠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𝑡h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𝑐𝑙𝑖𝑒𝑛𝑡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b="0" i="0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k</m:t>
                          </m:r>
                        </m:sub>
                      </m:sSub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Data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of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k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th</m:t>
                          </m:r>
                        </m:sup>
                      </m:sSup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client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70DCBF5-099E-EA01-27E8-F06594CF89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1602" y="5932006"/>
                <a:ext cx="2668102" cy="571247"/>
              </a:xfrm>
              <a:prstGeom prst="rect">
                <a:avLst/>
              </a:prstGeom>
              <a:blipFill>
                <a:blip r:embed="rId11"/>
                <a:stretch>
                  <a:fillRect l="-1831" b="-744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A9D969C9-A5FE-4324-A8C8-2B2B3396F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1BD34-356E-41AD-BB02-556E1DFD0A28}" type="slidenum">
              <a:rPr lang="en-IN" smtClean="0"/>
              <a:t>12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466337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DB35A8-63FF-1A2D-5D84-85083DABD9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28;p22">
            <a:extLst>
              <a:ext uri="{FF2B5EF4-FFF2-40B4-BE49-F238E27FC236}">
                <a16:creationId xmlns:a16="http://schemas.microsoft.com/office/drawing/2014/main" id="{AE694354-EDDD-C8D6-4CCF-D9B70A7E8283}"/>
              </a:ext>
            </a:extLst>
          </p:cNvPr>
          <p:cNvSpPr txBox="1"/>
          <p:nvPr/>
        </p:nvSpPr>
        <p:spPr>
          <a:xfrm>
            <a:off x="3995738" y="2323861"/>
            <a:ext cx="5082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i="1">
                <a:latin typeface="Montserrat"/>
                <a:ea typeface="Montserrat"/>
                <a:cs typeface="Montserrat"/>
                <a:sym typeface="Montserrat"/>
              </a:rPr>
              <a:t>D</a:t>
            </a:r>
            <a:r>
              <a:rPr lang="en" sz="1000" b="1" i="1" baseline="-25000"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sz="1000" b="1" i="1" baseline="-25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" name="Google Shape;129;p22">
            <a:extLst>
              <a:ext uri="{FF2B5EF4-FFF2-40B4-BE49-F238E27FC236}">
                <a16:creationId xmlns:a16="http://schemas.microsoft.com/office/drawing/2014/main" id="{5A213889-0A1F-CCBF-B5C8-DFB21484D962}"/>
              </a:ext>
            </a:extLst>
          </p:cNvPr>
          <p:cNvSpPr txBox="1"/>
          <p:nvPr/>
        </p:nvSpPr>
        <p:spPr>
          <a:xfrm>
            <a:off x="5463213" y="1694080"/>
            <a:ext cx="5082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i="1">
                <a:latin typeface="Montserrat"/>
                <a:ea typeface="Montserrat"/>
                <a:cs typeface="Montserrat"/>
                <a:sym typeface="Montserrat"/>
              </a:rPr>
              <a:t>D</a:t>
            </a:r>
            <a:r>
              <a:rPr lang="en" sz="1000" b="1" i="1" baseline="-25000"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sz="1000" b="1" i="1" baseline="-25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" name="Google Shape;130;p22">
            <a:extLst>
              <a:ext uri="{FF2B5EF4-FFF2-40B4-BE49-F238E27FC236}">
                <a16:creationId xmlns:a16="http://schemas.microsoft.com/office/drawing/2014/main" id="{F8EC5365-9C27-5957-7A19-06751E484E68}"/>
              </a:ext>
            </a:extLst>
          </p:cNvPr>
          <p:cNvSpPr txBox="1"/>
          <p:nvPr/>
        </p:nvSpPr>
        <p:spPr>
          <a:xfrm>
            <a:off x="7146262" y="1961926"/>
            <a:ext cx="5082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i="1">
                <a:latin typeface="Montserrat"/>
                <a:ea typeface="Montserrat"/>
                <a:cs typeface="Montserrat"/>
                <a:sym typeface="Montserrat"/>
              </a:rPr>
              <a:t>D</a:t>
            </a:r>
            <a:r>
              <a:rPr lang="en" sz="1000" b="1" i="1" baseline="-25000">
                <a:latin typeface="Montserrat"/>
                <a:ea typeface="Montserrat"/>
                <a:cs typeface="Montserrat"/>
                <a:sym typeface="Montserrat"/>
              </a:rPr>
              <a:t>3</a:t>
            </a:r>
            <a:endParaRPr sz="1000" b="1" i="1" baseline="-25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" name="Google Shape;131;p22">
            <a:extLst>
              <a:ext uri="{FF2B5EF4-FFF2-40B4-BE49-F238E27FC236}">
                <a16:creationId xmlns:a16="http://schemas.microsoft.com/office/drawing/2014/main" id="{BFD474C3-7F61-86EA-3959-29A5C2A5E74D}"/>
              </a:ext>
            </a:extLst>
          </p:cNvPr>
          <p:cNvSpPr txBox="1"/>
          <p:nvPr/>
        </p:nvSpPr>
        <p:spPr>
          <a:xfrm>
            <a:off x="7698605" y="2994417"/>
            <a:ext cx="5082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i="1">
                <a:latin typeface="Montserrat"/>
                <a:ea typeface="Montserrat"/>
                <a:cs typeface="Montserrat"/>
                <a:sym typeface="Montserrat"/>
              </a:rPr>
              <a:t>D</a:t>
            </a:r>
            <a:r>
              <a:rPr lang="en" sz="1000" b="1" i="1" baseline="-25000">
                <a:latin typeface="Montserrat"/>
                <a:ea typeface="Montserrat"/>
                <a:cs typeface="Montserrat"/>
                <a:sym typeface="Montserrat"/>
              </a:rPr>
              <a:t>4</a:t>
            </a:r>
            <a:endParaRPr sz="1000" b="1" i="1" baseline="-25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" name="Google Shape;132;p22">
            <a:extLst>
              <a:ext uri="{FF2B5EF4-FFF2-40B4-BE49-F238E27FC236}">
                <a16:creationId xmlns:a16="http://schemas.microsoft.com/office/drawing/2014/main" id="{F48788C9-4E1C-F4CA-29E0-5EC521504BEB}"/>
              </a:ext>
            </a:extLst>
          </p:cNvPr>
          <p:cNvSpPr txBox="1"/>
          <p:nvPr/>
        </p:nvSpPr>
        <p:spPr>
          <a:xfrm>
            <a:off x="7187511" y="4408581"/>
            <a:ext cx="5082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i="1">
                <a:latin typeface="Montserrat"/>
                <a:ea typeface="Montserrat"/>
                <a:cs typeface="Montserrat"/>
                <a:sym typeface="Montserrat"/>
              </a:rPr>
              <a:t>D</a:t>
            </a:r>
            <a:r>
              <a:rPr lang="en" sz="1000" b="1" i="1" baseline="-25000">
                <a:latin typeface="Montserrat"/>
                <a:ea typeface="Montserrat"/>
                <a:cs typeface="Montserrat"/>
                <a:sym typeface="Montserrat"/>
              </a:rPr>
              <a:t>5</a:t>
            </a:r>
            <a:endParaRPr sz="1000" b="1" i="1" baseline="-25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" name="Google Shape;133;p22">
            <a:extLst>
              <a:ext uri="{FF2B5EF4-FFF2-40B4-BE49-F238E27FC236}">
                <a16:creationId xmlns:a16="http://schemas.microsoft.com/office/drawing/2014/main" id="{5F80513D-5525-9C76-48E9-C54DD02594D3}"/>
              </a:ext>
            </a:extLst>
          </p:cNvPr>
          <p:cNvSpPr txBox="1"/>
          <p:nvPr/>
        </p:nvSpPr>
        <p:spPr>
          <a:xfrm>
            <a:off x="5715552" y="4664758"/>
            <a:ext cx="5082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i="1">
                <a:latin typeface="Montserrat"/>
                <a:ea typeface="Montserrat"/>
                <a:cs typeface="Montserrat"/>
                <a:sym typeface="Montserrat"/>
              </a:rPr>
              <a:t>D</a:t>
            </a:r>
            <a:r>
              <a:rPr lang="en" sz="1000" b="1" i="1" baseline="-25000">
                <a:latin typeface="Montserrat"/>
                <a:ea typeface="Montserrat"/>
                <a:cs typeface="Montserrat"/>
                <a:sym typeface="Montserrat"/>
              </a:rPr>
              <a:t>6</a:t>
            </a:r>
            <a:endParaRPr sz="1000" b="1" i="1" baseline="-25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" name="Google Shape;134;p22">
            <a:extLst>
              <a:ext uri="{FF2B5EF4-FFF2-40B4-BE49-F238E27FC236}">
                <a16:creationId xmlns:a16="http://schemas.microsoft.com/office/drawing/2014/main" id="{63F503E2-557B-BC90-3B22-AF653DCB1C14}"/>
              </a:ext>
            </a:extLst>
          </p:cNvPr>
          <p:cNvSpPr txBox="1"/>
          <p:nvPr/>
        </p:nvSpPr>
        <p:spPr>
          <a:xfrm>
            <a:off x="4599628" y="4454212"/>
            <a:ext cx="4761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i="1">
                <a:latin typeface="Montserrat"/>
                <a:ea typeface="Montserrat"/>
                <a:cs typeface="Montserrat"/>
                <a:sym typeface="Montserrat"/>
              </a:rPr>
              <a:t>D</a:t>
            </a:r>
            <a:r>
              <a:rPr lang="en" sz="1000" b="1" i="1" baseline="-25000">
                <a:latin typeface="Montserrat"/>
                <a:ea typeface="Montserrat"/>
                <a:cs typeface="Montserrat"/>
                <a:sym typeface="Montserrat"/>
              </a:rPr>
              <a:t>7</a:t>
            </a:r>
            <a:endParaRPr sz="1000" b="1" i="1" baseline="-25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" name="Google Shape;135;p22">
            <a:extLst>
              <a:ext uri="{FF2B5EF4-FFF2-40B4-BE49-F238E27FC236}">
                <a16:creationId xmlns:a16="http://schemas.microsoft.com/office/drawing/2014/main" id="{672F291F-54BC-CD5E-43B8-659E84211383}"/>
              </a:ext>
            </a:extLst>
          </p:cNvPr>
          <p:cNvSpPr txBox="1"/>
          <p:nvPr/>
        </p:nvSpPr>
        <p:spPr>
          <a:xfrm>
            <a:off x="3954832" y="3426849"/>
            <a:ext cx="5082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i="1">
                <a:latin typeface="Montserrat"/>
                <a:ea typeface="Montserrat"/>
                <a:cs typeface="Montserrat"/>
                <a:sym typeface="Montserrat"/>
              </a:rPr>
              <a:t>D</a:t>
            </a:r>
            <a:r>
              <a:rPr lang="en" sz="1000" b="1" i="1" baseline="-25000">
                <a:latin typeface="Montserrat"/>
                <a:ea typeface="Montserrat"/>
                <a:cs typeface="Montserrat"/>
                <a:sym typeface="Montserrat"/>
              </a:rPr>
              <a:t>8</a:t>
            </a:r>
            <a:endParaRPr sz="1000" b="1" i="1" baseline="-250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" name="Google Shape;136;p22">
            <a:extLst>
              <a:ext uri="{FF2B5EF4-FFF2-40B4-BE49-F238E27FC236}">
                <a16:creationId xmlns:a16="http://schemas.microsoft.com/office/drawing/2014/main" id="{8D7D3621-76F8-378A-8942-943BAB51DBC5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663176" y="1570650"/>
            <a:ext cx="857053" cy="8526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37;p22">
            <a:extLst>
              <a:ext uri="{FF2B5EF4-FFF2-40B4-BE49-F238E27FC236}">
                <a16:creationId xmlns:a16="http://schemas.microsoft.com/office/drawing/2014/main" id="{39379E80-4314-0C73-BC8A-D1360C0961E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17220" y="1393384"/>
            <a:ext cx="1048790" cy="6779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38;p22">
            <a:extLst>
              <a:ext uri="{FF2B5EF4-FFF2-40B4-BE49-F238E27FC236}">
                <a16:creationId xmlns:a16="http://schemas.microsoft.com/office/drawing/2014/main" id="{9CE8B9E4-D6EE-07ED-4444-98A81E2769C1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99933" y="3217052"/>
            <a:ext cx="1095792" cy="730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9;p22">
            <a:extLst>
              <a:ext uri="{FF2B5EF4-FFF2-40B4-BE49-F238E27FC236}">
                <a16:creationId xmlns:a16="http://schemas.microsoft.com/office/drawing/2014/main" id="{5EAE324F-569F-0B38-EF35-18133CC39397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99263" y="2766950"/>
            <a:ext cx="857053" cy="8226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0;p22">
            <a:extLst>
              <a:ext uri="{FF2B5EF4-FFF2-40B4-BE49-F238E27FC236}">
                <a16:creationId xmlns:a16="http://schemas.microsoft.com/office/drawing/2014/main" id="{AA2CBB6C-0B1C-7509-9601-3C8924957476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53864" y="889161"/>
            <a:ext cx="726557" cy="8651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41;p22">
            <a:extLst>
              <a:ext uri="{FF2B5EF4-FFF2-40B4-BE49-F238E27FC236}">
                <a16:creationId xmlns:a16="http://schemas.microsoft.com/office/drawing/2014/main" id="{CD8D6EC8-526D-3182-6A7E-A23CE16B2E33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629248" y="4999545"/>
            <a:ext cx="934700" cy="7710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42;p22">
            <a:extLst>
              <a:ext uri="{FF2B5EF4-FFF2-40B4-BE49-F238E27FC236}">
                <a16:creationId xmlns:a16="http://schemas.microsoft.com/office/drawing/2014/main" id="{9B40E1E5-9324-BF5C-89F2-D53996B7743B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091333" y="4702014"/>
            <a:ext cx="726555" cy="8874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43;p22">
            <a:extLst>
              <a:ext uri="{FF2B5EF4-FFF2-40B4-BE49-F238E27FC236}">
                <a16:creationId xmlns:a16="http://schemas.microsoft.com/office/drawing/2014/main" id="{4A9369F0-F8AF-D4C6-1379-2DCFFE5D375D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471888" y="4379196"/>
            <a:ext cx="726556" cy="938864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44;p22">
            <a:extLst>
              <a:ext uri="{FF2B5EF4-FFF2-40B4-BE49-F238E27FC236}">
                <a16:creationId xmlns:a16="http://schemas.microsoft.com/office/drawing/2014/main" id="{C7886034-0C0B-1336-BBB8-D64CC52B0CD7}"/>
              </a:ext>
            </a:extLst>
          </p:cNvPr>
          <p:cNvSpPr/>
          <p:nvPr/>
        </p:nvSpPr>
        <p:spPr>
          <a:xfrm rot="933624">
            <a:off x="4687911" y="1438444"/>
            <a:ext cx="380236" cy="350898"/>
          </a:xfrm>
          <a:prstGeom prst="bentArrow">
            <a:avLst>
              <a:gd name="adj1" fmla="val 25000"/>
              <a:gd name="adj2" fmla="val 31237"/>
              <a:gd name="adj3" fmla="val 18880"/>
              <a:gd name="adj4" fmla="val 81263"/>
            </a:avLst>
          </a:prstGeom>
          <a:solidFill>
            <a:srgbClr val="595959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146;p22">
            <a:extLst>
              <a:ext uri="{FF2B5EF4-FFF2-40B4-BE49-F238E27FC236}">
                <a16:creationId xmlns:a16="http://schemas.microsoft.com/office/drawing/2014/main" id="{6D734609-54D9-7758-1FA8-D4A5D315EE96}"/>
              </a:ext>
            </a:extLst>
          </p:cNvPr>
          <p:cNvSpPr/>
          <p:nvPr/>
        </p:nvSpPr>
        <p:spPr>
          <a:xfrm rot="3018564">
            <a:off x="6341864" y="1147740"/>
            <a:ext cx="382844" cy="348239"/>
          </a:xfrm>
          <a:prstGeom prst="bentArrow">
            <a:avLst>
              <a:gd name="adj1" fmla="val 25000"/>
              <a:gd name="adj2" fmla="val 31237"/>
              <a:gd name="adj3" fmla="val 18880"/>
              <a:gd name="adj4" fmla="val 81263"/>
            </a:avLst>
          </a:prstGeom>
          <a:solidFill>
            <a:srgbClr val="595959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147;p22">
            <a:extLst>
              <a:ext uri="{FF2B5EF4-FFF2-40B4-BE49-F238E27FC236}">
                <a16:creationId xmlns:a16="http://schemas.microsoft.com/office/drawing/2014/main" id="{0969CF25-695B-2D6C-3D06-765D92449DCD}"/>
              </a:ext>
            </a:extLst>
          </p:cNvPr>
          <p:cNvSpPr/>
          <p:nvPr/>
        </p:nvSpPr>
        <p:spPr>
          <a:xfrm rot="5402677">
            <a:off x="8006533" y="2320133"/>
            <a:ext cx="385200" cy="346200"/>
          </a:xfrm>
          <a:prstGeom prst="bentArrow">
            <a:avLst>
              <a:gd name="adj1" fmla="val 25000"/>
              <a:gd name="adj2" fmla="val 31237"/>
              <a:gd name="adj3" fmla="val 18880"/>
              <a:gd name="adj4" fmla="val 81263"/>
            </a:avLst>
          </a:prstGeom>
          <a:solidFill>
            <a:srgbClr val="595959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148;p22">
            <a:extLst>
              <a:ext uri="{FF2B5EF4-FFF2-40B4-BE49-F238E27FC236}">
                <a16:creationId xmlns:a16="http://schemas.microsoft.com/office/drawing/2014/main" id="{3283A715-00E6-C8F8-A9E9-B5D64E1CEE89}"/>
              </a:ext>
            </a:extLst>
          </p:cNvPr>
          <p:cNvSpPr/>
          <p:nvPr/>
        </p:nvSpPr>
        <p:spPr>
          <a:xfrm rot="8428955">
            <a:off x="8114343" y="3946587"/>
            <a:ext cx="381888" cy="349658"/>
          </a:xfrm>
          <a:prstGeom prst="bentArrow">
            <a:avLst>
              <a:gd name="adj1" fmla="val 25000"/>
              <a:gd name="adj2" fmla="val 31237"/>
              <a:gd name="adj3" fmla="val 18880"/>
              <a:gd name="adj4" fmla="val 81263"/>
            </a:avLst>
          </a:prstGeom>
          <a:solidFill>
            <a:srgbClr val="595959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150;p22">
            <a:extLst>
              <a:ext uri="{FF2B5EF4-FFF2-40B4-BE49-F238E27FC236}">
                <a16:creationId xmlns:a16="http://schemas.microsoft.com/office/drawing/2014/main" id="{65C0468B-2C3D-E18D-94B6-A8BD4F30175E}"/>
              </a:ext>
            </a:extLst>
          </p:cNvPr>
          <p:cNvSpPr/>
          <p:nvPr/>
        </p:nvSpPr>
        <p:spPr>
          <a:xfrm rot="-9903242">
            <a:off x="6827735" y="5055095"/>
            <a:ext cx="380368" cy="351148"/>
          </a:xfrm>
          <a:prstGeom prst="bentArrow">
            <a:avLst>
              <a:gd name="adj1" fmla="val 25000"/>
              <a:gd name="adj2" fmla="val 31237"/>
              <a:gd name="adj3" fmla="val 18880"/>
              <a:gd name="adj4" fmla="val 81263"/>
            </a:avLst>
          </a:prstGeom>
          <a:solidFill>
            <a:srgbClr val="595959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151;p22">
            <a:extLst>
              <a:ext uri="{FF2B5EF4-FFF2-40B4-BE49-F238E27FC236}">
                <a16:creationId xmlns:a16="http://schemas.microsoft.com/office/drawing/2014/main" id="{ADF9AB30-C671-A6E6-5268-FCD425D0130D}"/>
              </a:ext>
            </a:extLst>
          </p:cNvPr>
          <p:cNvSpPr/>
          <p:nvPr/>
        </p:nvSpPr>
        <p:spPr>
          <a:xfrm rot="-8312079">
            <a:off x="4979204" y="5069051"/>
            <a:ext cx="381928" cy="348694"/>
          </a:xfrm>
          <a:prstGeom prst="bentArrow">
            <a:avLst>
              <a:gd name="adj1" fmla="val 25000"/>
              <a:gd name="adj2" fmla="val 31237"/>
              <a:gd name="adj3" fmla="val 18880"/>
              <a:gd name="adj4" fmla="val 81263"/>
            </a:avLst>
          </a:prstGeom>
          <a:solidFill>
            <a:srgbClr val="595959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153;p22">
            <a:extLst>
              <a:ext uri="{FF2B5EF4-FFF2-40B4-BE49-F238E27FC236}">
                <a16:creationId xmlns:a16="http://schemas.microsoft.com/office/drawing/2014/main" id="{45772B3B-2F83-D353-CF3B-5E419EE829D2}"/>
              </a:ext>
            </a:extLst>
          </p:cNvPr>
          <p:cNvSpPr txBox="1"/>
          <p:nvPr/>
        </p:nvSpPr>
        <p:spPr>
          <a:xfrm>
            <a:off x="3701772" y="2676051"/>
            <a:ext cx="476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154;p22">
            <a:extLst>
              <a:ext uri="{FF2B5EF4-FFF2-40B4-BE49-F238E27FC236}">
                <a16:creationId xmlns:a16="http://schemas.microsoft.com/office/drawing/2014/main" id="{D05FE218-62F9-D3C0-F658-B862AB02F523}"/>
              </a:ext>
            </a:extLst>
          </p:cNvPr>
          <p:cNvSpPr txBox="1"/>
          <p:nvPr/>
        </p:nvSpPr>
        <p:spPr>
          <a:xfrm>
            <a:off x="6205908" y="1515117"/>
            <a:ext cx="476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155;p22">
            <a:extLst>
              <a:ext uri="{FF2B5EF4-FFF2-40B4-BE49-F238E27FC236}">
                <a16:creationId xmlns:a16="http://schemas.microsoft.com/office/drawing/2014/main" id="{2F7D61C3-FF9F-358A-AB91-236C313F29FA}"/>
              </a:ext>
            </a:extLst>
          </p:cNvPr>
          <p:cNvSpPr txBox="1"/>
          <p:nvPr/>
        </p:nvSpPr>
        <p:spPr>
          <a:xfrm>
            <a:off x="3858776" y="4054014"/>
            <a:ext cx="476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156;p22">
            <a:extLst>
              <a:ext uri="{FF2B5EF4-FFF2-40B4-BE49-F238E27FC236}">
                <a16:creationId xmlns:a16="http://schemas.microsoft.com/office/drawing/2014/main" id="{29C94B50-6963-1638-9888-5CECEAC5A31F}"/>
              </a:ext>
            </a:extLst>
          </p:cNvPr>
          <p:cNvSpPr txBox="1"/>
          <p:nvPr/>
        </p:nvSpPr>
        <p:spPr>
          <a:xfrm>
            <a:off x="7596924" y="2339051"/>
            <a:ext cx="476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157;p22">
            <a:extLst>
              <a:ext uri="{FF2B5EF4-FFF2-40B4-BE49-F238E27FC236}">
                <a16:creationId xmlns:a16="http://schemas.microsoft.com/office/drawing/2014/main" id="{7B300233-2E31-99DC-37BC-54F857C05E64}"/>
              </a:ext>
            </a:extLst>
          </p:cNvPr>
          <p:cNvSpPr txBox="1"/>
          <p:nvPr/>
        </p:nvSpPr>
        <p:spPr>
          <a:xfrm>
            <a:off x="7654464" y="3744157"/>
            <a:ext cx="476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2" name="Google Shape;158;p22">
            <a:extLst>
              <a:ext uri="{FF2B5EF4-FFF2-40B4-BE49-F238E27FC236}">
                <a16:creationId xmlns:a16="http://schemas.microsoft.com/office/drawing/2014/main" id="{181F6162-D779-144A-0310-E36EA5AD7E59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rot="-5400000">
            <a:off x="2986559" y="1649101"/>
            <a:ext cx="497167" cy="428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159;p22">
            <a:extLst>
              <a:ext uri="{FF2B5EF4-FFF2-40B4-BE49-F238E27FC236}">
                <a16:creationId xmlns:a16="http://schemas.microsoft.com/office/drawing/2014/main" id="{BC9C4677-EAF3-5863-1FEA-C77EF6B69B60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rot="-5400000">
            <a:off x="4840407" y="850089"/>
            <a:ext cx="485524" cy="418587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162;p22">
            <a:extLst>
              <a:ext uri="{FF2B5EF4-FFF2-40B4-BE49-F238E27FC236}">
                <a16:creationId xmlns:a16="http://schemas.microsoft.com/office/drawing/2014/main" id="{E7040546-A30E-BD89-7ED4-C1E08E12DD5E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rot="-5400000">
            <a:off x="6529659" y="5554071"/>
            <a:ext cx="497167" cy="428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163;p22">
            <a:extLst>
              <a:ext uri="{FF2B5EF4-FFF2-40B4-BE49-F238E27FC236}">
                <a16:creationId xmlns:a16="http://schemas.microsoft.com/office/drawing/2014/main" id="{3BF4AC6D-80C9-7F26-5925-7D15D19EEA5D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rot="-5400000">
            <a:off x="8250136" y="4687150"/>
            <a:ext cx="497167" cy="428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164;p22">
            <a:extLst>
              <a:ext uri="{FF2B5EF4-FFF2-40B4-BE49-F238E27FC236}">
                <a16:creationId xmlns:a16="http://schemas.microsoft.com/office/drawing/2014/main" id="{275153D4-B843-46CB-F8C4-7C808ED41E9D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rot="-5400000">
            <a:off x="8996972" y="2963962"/>
            <a:ext cx="497167" cy="428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165;p22">
            <a:extLst>
              <a:ext uri="{FF2B5EF4-FFF2-40B4-BE49-F238E27FC236}">
                <a16:creationId xmlns:a16="http://schemas.microsoft.com/office/drawing/2014/main" id="{A0EE8158-B259-32DB-889E-28BBCE0B8CA8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rot="-5400000">
            <a:off x="7950557" y="1382159"/>
            <a:ext cx="497167" cy="428634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166;p22">
            <a:extLst>
              <a:ext uri="{FF2B5EF4-FFF2-40B4-BE49-F238E27FC236}">
                <a16:creationId xmlns:a16="http://schemas.microsoft.com/office/drawing/2014/main" id="{DDCCF249-A0AA-F940-02C7-AF25E127A185}"/>
              </a:ext>
            </a:extLst>
          </p:cNvPr>
          <p:cNvSpPr txBox="1"/>
          <p:nvPr/>
        </p:nvSpPr>
        <p:spPr>
          <a:xfrm>
            <a:off x="3112127" y="2073840"/>
            <a:ext cx="5082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 i="1">
                <a:latin typeface="Montserrat"/>
                <a:ea typeface="Montserrat"/>
                <a:cs typeface="Montserrat"/>
                <a:sym typeface="Montserrat"/>
              </a:rPr>
              <a:t>W</a:t>
            </a:r>
            <a:r>
              <a:rPr lang="en" sz="700" b="1" i="1" baseline="-25000"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sz="700" b="1" i="1" baseline="-25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" name="Google Shape;167;p22">
            <a:extLst>
              <a:ext uri="{FF2B5EF4-FFF2-40B4-BE49-F238E27FC236}">
                <a16:creationId xmlns:a16="http://schemas.microsoft.com/office/drawing/2014/main" id="{6F0ED122-674B-EA12-60A3-7DB409B34265}"/>
              </a:ext>
            </a:extLst>
          </p:cNvPr>
          <p:cNvSpPr txBox="1"/>
          <p:nvPr/>
        </p:nvSpPr>
        <p:spPr>
          <a:xfrm>
            <a:off x="4583595" y="900587"/>
            <a:ext cx="5082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 i="1">
                <a:latin typeface="Montserrat"/>
                <a:ea typeface="Montserrat"/>
                <a:cs typeface="Montserrat"/>
                <a:sym typeface="Montserrat"/>
              </a:rPr>
              <a:t>W</a:t>
            </a:r>
            <a:r>
              <a:rPr lang="en" sz="700" b="1" i="1" baseline="-25000"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sz="700" b="1" i="1" baseline="-25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2" name="Google Shape;168;p22">
            <a:extLst>
              <a:ext uri="{FF2B5EF4-FFF2-40B4-BE49-F238E27FC236}">
                <a16:creationId xmlns:a16="http://schemas.microsoft.com/office/drawing/2014/main" id="{71387287-7769-310F-9178-7224A327C7D4}"/>
              </a:ext>
            </a:extLst>
          </p:cNvPr>
          <p:cNvSpPr txBox="1"/>
          <p:nvPr/>
        </p:nvSpPr>
        <p:spPr>
          <a:xfrm>
            <a:off x="8051355" y="1754974"/>
            <a:ext cx="5082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 i="1">
                <a:latin typeface="Montserrat"/>
                <a:ea typeface="Montserrat"/>
                <a:cs typeface="Montserrat"/>
                <a:sym typeface="Montserrat"/>
              </a:rPr>
              <a:t>W</a:t>
            </a:r>
            <a:r>
              <a:rPr lang="en" sz="700" b="1" i="1" baseline="-25000">
                <a:latin typeface="Montserrat"/>
                <a:ea typeface="Montserrat"/>
                <a:cs typeface="Montserrat"/>
                <a:sym typeface="Montserrat"/>
              </a:rPr>
              <a:t>3</a:t>
            </a:r>
            <a:endParaRPr sz="700" b="1" i="1" baseline="-25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3" name="Google Shape;169;p22">
            <a:extLst>
              <a:ext uri="{FF2B5EF4-FFF2-40B4-BE49-F238E27FC236}">
                <a16:creationId xmlns:a16="http://schemas.microsoft.com/office/drawing/2014/main" id="{40735567-BEB4-B362-CBA0-E8259C27D163}"/>
              </a:ext>
            </a:extLst>
          </p:cNvPr>
          <p:cNvSpPr txBox="1"/>
          <p:nvPr/>
        </p:nvSpPr>
        <p:spPr>
          <a:xfrm>
            <a:off x="9100949" y="3362155"/>
            <a:ext cx="5082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 i="1">
                <a:latin typeface="Montserrat"/>
                <a:ea typeface="Montserrat"/>
                <a:cs typeface="Montserrat"/>
                <a:sym typeface="Montserrat"/>
              </a:rPr>
              <a:t>W</a:t>
            </a:r>
            <a:r>
              <a:rPr lang="en" sz="700" b="1" i="1" baseline="-25000">
                <a:latin typeface="Montserrat"/>
                <a:ea typeface="Montserrat"/>
                <a:cs typeface="Montserrat"/>
                <a:sym typeface="Montserrat"/>
              </a:rPr>
              <a:t>4</a:t>
            </a:r>
            <a:endParaRPr sz="700" b="1" i="1" baseline="-25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4" name="Google Shape;170;p22">
            <a:extLst>
              <a:ext uri="{FF2B5EF4-FFF2-40B4-BE49-F238E27FC236}">
                <a16:creationId xmlns:a16="http://schemas.microsoft.com/office/drawing/2014/main" id="{5B69375B-9A1F-1722-C94E-65DF225F1E34}"/>
              </a:ext>
            </a:extLst>
          </p:cNvPr>
          <p:cNvSpPr txBox="1"/>
          <p:nvPr/>
        </p:nvSpPr>
        <p:spPr>
          <a:xfrm>
            <a:off x="8353499" y="5084420"/>
            <a:ext cx="5082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 i="1">
                <a:latin typeface="Montserrat"/>
                <a:ea typeface="Montserrat"/>
                <a:cs typeface="Montserrat"/>
                <a:sym typeface="Montserrat"/>
              </a:rPr>
              <a:t>W</a:t>
            </a:r>
            <a:r>
              <a:rPr lang="en" sz="700" b="1" i="1" baseline="-25000">
                <a:latin typeface="Montserrat"/>
                <a:ea typeface="Montserrat"/>
                <a:cs typeface="Montserrat"/>
                <a:sym typeface="Montserrat"/>
              </a:rPr>
              <a:t>5</a:t>
            </a:r>
            <a:endParaRPr sz="700" b="1" i="1" baseline="-25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7" name="Google Shape;173;p22">
            <a:extLst>
              <a:ext uri="{FF2B5EF4-FFF2-40B4-BE49-F238E27FC236}">
                <a16:creationId xmlns:a16="http://schemas.microsoft.com/office/drawing/2014/main" id="{719AE476-6C19-472E-ABBE-AB1B4B9C7055}"/>
              </a:ext>
            </a:extLst>
          </p:cNvPr>
          <p:cNvSpPr txBox="1"/>
          <p:nvPr/>
        </p:nvSpPr>
        <p:spPr>
          <a:xfrm>
            <a:off x="6601823" y="5993117"/>
            <a:ext cx="4761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 i="1">
                <a:latin typeface="Montserrat"/>
                <a:ea typeface="Montserrat"/>
                <a:cs typeface="Montserrat"/>
                <a:sym typeface="Montserrat"/>
              </a:rPr>
              <a:t>W</a:t>
            </a:r>
            <a:r>
              <a:rPr lang="en" sz="700" b="1" i="1" baseline="-25000">
                <a:latin typeface="Montserrat"/>
                <a:ea typeface="Montserrat"/>
                <a:cs typeface="Montserrat"/>
                <a:sym typeface="Montserrat"/>
              </a:rPr>
              <a:t>6</a:t>
            </a:r>
            <a:endParaRPr sz="700" b="1" i="1" baseline="-25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9" name="Google Shape;174;p22">
            <a:extLst>
              <a:ext uri="{FF2B5EF4-FFF2-40B4-BE49-F238E27FC236}">
                <a16:creationId xmlns:a16="http://schemas.microsoft.com/office/drawing/2014/main" id="{D8F6EBA7-1811-884C-DB43-957E3E4BAFBC}"/>
              </a:ext>
            </a:extLst>
          </p:cNvPr>
          <p:cNvSpPr/>
          <p:nvPr/>
        </p:nvSpPr>
        <p:spPr>
          <a:xfrm>
            <a:off x="6533286" y="5397409"/>
            <a:ext cx="630000" cy="822600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C0352BB-6283-A334-7F4C-D1B70F428609}"/>
                  </a:ext>
                </a:extLst>
              </p:cNvPr>
              <p:cNvSpPr txBox="1"/>
              <p:nvPr/>
            </p:nvSpPr>
            <p:spPr>
              <a:xfrm>
                <a:off x="9331602" y="5932006"/>
                <a:ext cx="2668102" cy="5712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𝑊𝑒𝑖𝑔h𝑡𝑠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𝑡h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𝑐𝑙𝑖𝑒𝑛𝑡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b="0" i="0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k</m:t>
                          </m:r>
                        </m:sub>
                      </m:sSub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Data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of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k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th</m:t>
                          </m:r>
                        </m:sup>
                      </m:sSup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client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C0352BB-6283-A334-7F4C-D1B70F4286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1602" y="5932006"/>
                <a:ext cx="2668102" cy="571247"/>
              </a:xfrm>
              <a:prstGeom prst="rect">
                <a:avLst/>
              </a:prstGeom>
              <a:blipFill>
                <a:blip r:embed="rId11"/>
                <a:stretch>
                  <a:fillRect l="-1831" b="-744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6581E796-FB0A-62AE-3DCA-38120B516D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1BD34-356E-41AD-BB02-556E1DFD0A28}" type="slidenum">
              <a:rPr lang="en-IN" smtClean="0"/>
              <a:t>13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372980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DFE78A-ED31-33C5-FED3-67F7477507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28;p22">
            <a:extLst>
              <a:ext uri="{FF2B5EF4-FFF2-40B4-BE49-F238E27FC236}">
                <a16:creationId xmlns:a16="http://schemas.microsoft.com/office/drawing/2014/main" id="{167D2250-71FD-0FC0-0ED3-083B34230290}"/>
              </a:ext>
            </a:extLst>
          </p:cNvPr>
          <p:cNvSpPr txBox="1"/>
          <p:nvPr/>
        </p:nvSpPr>
        <p:spPr>
          <a:xfrm>
            <a:off x="3995738" y="2323861"/>
            <a:ext cx="5082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i="1">
                <a:latin typeface="Montserrat"/>
                <a:ea typeface="Montserrat"/>
                <a:cs typeface="Montserrat"/>
                <a:sym typeface="Montserrat"/>
              </a:rPr>
              <a:t>D</a:t>
            </a:r>
            <a:r>
              <a:rPr lang="en" sz="1000" b="1" i="1" baseline="-25000"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sz="1000" b="1" i="1" baseline="-25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" name="Google Shape;129;p22">
            <a:extLst>
              <a:ext uri="{FF2B5EF4-FFF2-40B4-BE49-F238E27FC236}">
                <a16:creationId xmlns:a16="http://schemas.microsoft.com/office/drawing/2014/main" id="{C49A45BF-7B66-E85B-A767-7DF0981A4ED1}"/>
              </a:ext>
            </a:extLst>
          </p:cNvPr>
          <p:cNvSpPr txBox="1"/>
          <p:nvPr/>
        </p:nvSpPr>
        <p:spPr>
          <a:xfrm>
            <a:off x="5463213" y="1694080"/>
            <a:ext cx="5082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i="1">
                <a:latin typeface="Montserrat"/>
                <a:ea typeface="Montserrat"/>
                <a:cs typeface="Montserrat"/>
                <a:sym typeface="Montserrat"/>
              </a:rPr>
              <a:t>D</a:t>
            </a:r>
            <a:r>
              <a:rPr lang="en" sz="1000" b="1" i="1" baseline="-25000"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sz="1000" b="1" i="1" baseline="-25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" name="Google Shape;130;p22">
            <a:extLst>
              <a:ext uri="{FF2B5EF4-FFF2-40B4-BE49-F238E27FC236}">
                <a16:creationId xmlns:a16="http://schemas.microsoft.com/office/drawing/2014/main" id="{56D128B7-9AFA-1FB1-7CD9-7F22F465BC5F}"/>
              </a:ext>
            </a:extLst>
          </p:cNvPr>
          <p:cNvSpPr txBox="1"/>
          <p:nvPr/>
        </p:nvSpPr>
        <p:spPr>
          <a:xfrm>
            <a:off x="7146262" y="1961926"/>
            <a:ext cx="5082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i="1">
                <a:latin typeface="Montserrat"/>
                <a:ea typeface="Montserrat"/>
                <a:cs typeface="Montserrat"/>
                <a:sym typeface="Montserrat"/>
              </a:rPr>
              <a:t>D</a:t>
            </a:r>
            <a:r>
              <a:rPr lang="en" sz="1000" b="1" i="1" baseline="-25000">
                <a:latin typeface="Montserrat"/>
                <a:ea typeface="Montserrat"/>
                <a:cs typeface="Montserrat"/>
                <a:sym typeface="Montserrat"/>
              </a:rPr>
              <a:t>3</a:t>
            </a:r>
            <a:endParaRPr sz="1000" b="1" i="1" baseline="-25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" name="Google Shape;131;p22">
            <a:extLst>
              <a:ext uri="{FF2B5EF4-FFF2-40B4-BE49-F238E27FC236}">
                <a16:creationId xmlns:a16="http://schemas.microsoft.com/office/drawing/2014/main" id="{AD558B13-FF29-6F7F-AE4C-BD9C2A6E8BD9}"/>
              </a:ext>
            </a:extLst>
          </p:cNvPr>
          <p:cNvSpPr txBox="1"/>
          <p:nvPr/>
        </p:nvSpPr>
        <p:spPr>
          <a:xfrm>
            <a:off x="7698605" y="2994417"/>
            <a:ext cx="5082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i="1">
                <a:latin typeface="Montserrat"/>
                <a:ea typeface="Montserrat"/>
                <a:cs typeface="Montserrat"/>
                <a:sym typeface="Montserrat"/>
              </a:rPr>
              <a:t>D</a:t>
            </a:r>
            <a:r>
              <a:rPr lang="en" sz="1000" b="1" i="1" baseline="-25000">
                <a:latin typeface="Montserrat"/>
                <a:ea typeface="Montserrat"/>
                <a:cs typeface="Montserrat"/>
                <a:sym typeface="Montserrat"/>
              </a:rPr>
              <a:t>4</a:t>
            </a:r>
            <a:endParaRPr sz="1000" b="1" i="1" baseline="-25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" name="Google Shape;132;p22">
            <a:extLst>
              <a:ext uri="{FF2B5EF4-FFF2-40B4-BE49-F238E27FC236}">
                <a16:creationId xmlns:a16="http://schemas.microsoft.com/office/drawing/2014/main" id="{7E10EFCD-8469-16EC-8E82-3ECC49F0E92C}"/>
              </a:ext>
            </a:extLst>
          </p:cNvPr>
          <p:cNvSpPr txBox="1"/>
          <p:nvPr/>
        </p:nvSpPr>
        <p:spPr>
          <a:xfrm>
            <a:off x="7187511" y="4408581"/>
            <a:ext cx="5082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i="1">
                <a:latin typeface="Montserrat"/>
                <a:ea typeface="Montserrat"/>
                <a:cs typeface="Montserrat"/>
                <a:sym typeface="Montserrat"/>
              </a:rPr>
              <a:t>D</a:t>
            </a:r>
            <a:r>
              <a:rPr lang="en" sz="1000" b="1" i="1" baseline="-25000">
                <a:latin typeface="Montserrat"/>
                <a:ea typeface="Montserrat"/>
                <a:cs typeface="Montserrat"/>
                <a:sym typeface="Montserrat"/>
              </a:rPr>
              <a:t>5</a:t>
            </a:r>
            <a:endParaRPr sz="1000" b="1" i="1" baseline="-25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" name="Google Shape;133;p22">
            <a:extLst>
              <a:ext uri="{FF2B5EF4-FFF2-40B4-BE49-F238E27FC236}">
                <a16:creationId xmlns:a16="http://schemas.microsoft.com/office/drawing/2014/main" id="{6B3F8100-B4DE-B0E1-E2C4-1B4E93369A85}"/>
              </a:ext>
            </a:extLst>
          </p:cNvPr>
          <p:cNvSpPr txBox="1"/>
          <p:nvPr/>
        </p:nvSpPr>
        <p:spPr>
          <a:xfrm>
            <a:off x="5715552" y="4664758"/>
            <a:ext cx="5082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i="1">
                <a:latin typeface="Montserrat"/>
                <a:ea typeface="Montserrat"/>
                <a:cs typeface="Montserrat"/>
                <a:sym typeface="Montserrat"/>
              </a:rPr>
              <a:t>D</a:t>
            </a:r>
            <a:r>
              <a:rPr lang="en" sz="1000" b="1" i="1" baseline="-25000">
                <a:latin typeface="Montserrat"/>
                <a:ea typeface="Montserrat"/>
                <a:cs typeface="Montserrat"/>
                <a:sym typeface="Montserrat"/>
              </a:rPr>
              <a:t>6</a:t>
            </a:r>
            <a:endParaRPr sz="1000" b="1" i="1" baseline="-25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" name="Google Shape;134;p22">
            <a:extLst>
              <a:ext uri="{FF2B5EF4-FFF2-40B4-BE49-F238E27FC236}">
                <a16:creationId xmlns:a16="http://schemas.microsoft.com/office/drawing/2014/main" id="{AADE843B-F28A-E373-ACD2-AFA28945BFE2}"/>
              </a:ext>
            </a:extLst>
          </p:cNvPr>
          <p:cNvSpPr txBox="1"/>
          <p:nvPr/>
        </p:nvSpPr>
        <p:spPr>
          <a:xfrm>
            <a:off x="4599628" y="4454212"/>
            <a:ext cx="4761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i="1">
                <a:latin typeface="Montserrat"/>
                <a:ea typeface="Montserrat"/>
                <a:cs typeface="Montserrat"/>
                <a:sym typeface="Montserrat"/>
              </a:rPr>
              <a:t>D</a:t>
            </a:r>
            <a:r>
              <a:rPr lang="en" sz="1000" b="1" i="1" baseline="-25000">
                <a:latin typeface="Montserrat"/>
                <a:ea typeface="Montserrat"/>
                <a:cs typeface="Montserrat"/>
                <a:sym typeface="Montserrat"/>
              </a:rPr>
              <a:t>7</a:t>
            </a:r>
            <a:endParaRPr sz="1000" b="1" i="1" baseline="-25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" name="Google Shape;135;p22">
            <a:extLst>
              <a:ext uri="{FF2B5EF4-FFF2-40B4-BE49-F238E27FC236}">
                <a16:creationId xmlns:a16="http://schemas.microsoft.com/office/drawing/2014/main" id="{2EC26FB1-E008-8D5D-798E-5B6C4932D995}"/>
              </a:ext>
            </a:extLst>
          </p:cNvPr>
          <p:cNvSpPr txBox="1"/>
          <p:nvPr/>
        </p:nvSpPr>
        <p:spPr>
          <a:xfrm>
            <a:off x="3954832" y="3426849"/>
            <a:ext cx="5082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i="1">
                <a:latin typeface="Montserrat"/>
                <a:ea typeface="Montserrat"/>
                <a:cs typeface="Montserrat"/>
                <a:sym typeface="Montserrat"/>
              </a:rPr>
              <a:t>D</a:t>
            </a:r>
            <a:r>
              <a:rPr lang="en" sz="1000" b="1" i="1" baseline="-25000">
                <a:latin typeface="Montserrat"/>
                <a:ea typeface="Montserrat"/>
                <a:cs typeface="Montserrat"/>
                <a:sym typeface="Montserrat"/>
              </a:rPr>
              <a:t>8</a:t>
            </a:r>
            <a:endParaRPr sz="1000" b="1" i="1" baseline="-250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" name="Google Shape;136;p22">
            <a:extLst>
              <a:ext uri="{FF2B5EF4-FFF2-40B4-BE49-F238E27FC236}">
                <a16:creationId xmlns:a16="http://schemas.microsoft.com/office/drawing/2014/main" id="{F2A95639-78BC-C640-F736-730240753BA4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663176" y="1570650"/>
            <a:ext cx="857053" cy="8526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37;p22">
            <a:extLst>
              <a:ext uri="{FF2B5EF4-FFF2-40B4-BE49-F238E27FC236}">
                <a16:creationId xmlns:a16="http://schemas.microsoft.com/office/drawing/2014/main" id="{D205D5AD-48E1-8FEF-1F58-C7A9A6F56E9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17220" y="1393384"/>
            <a:ext cx="1048790" cy="6779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38;p22">
            <a:extLst>
              <a:ext uri="{FF2B5EF4-FFF2-40B4-BE49-F238E27FC236}">
                <a16:creationId xmlns:a16="http://schemas.microsoft.com/office/drawing/2014/main" id="{FBBCF2BE-64C3-C540-BA4B-B04CE814C153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99933" y="3217052"/>
            <a:ext cx="1095792" cy="730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9;p22">
            <a:extLst>
              <a:ext uri="{FF2B5EF4-FFF2-40B4-BE49-F238E27FC236}">
                <a16:creationId xmlns:a16="http://schemas.microsoft.com/office/drawing/2014/main" id="{E793E7A1-A525-8B41-1348-9D98B9488521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99263" y="2766950"/>
            <a:ext cx="857053" cy="8226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0;p22">
            <a:extLst>
              <a:ext uri="{FF2B5EF4-FFF2-40B4-BE49-F238E27FC236}">
                <a16:creationId xmlns:a16="http://schemas.microsoft.com/office/drawing/2014/main" id="{F36939BD-B2AE-6F07-A28E-532393123129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53864" y="889161"/>
            <a:ext cx="726557" cy="8651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41;p22">
            <a:extLst>
              <a:ext uri="{FF2B5EF4-FFF2-40B4-BE49-F238E27FC236}">
                <a16:creationId xmlns:a16="http://schemas.microsoft.com/office/drawing/2014/main" id="{02FF43A4-3BA5-077B-23C3-CDEFEEC46AE2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629248" y="4999545"/>
            <a:ext cx="934700" cy="7710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42;p22">
            <a:extLst>
              <a:ext uri="{FF2B5EF4-FFF2-40B4-BE49-F238E27FC236}">
                <a16:creationId xmlns:a16="http://schemas.microsoft.com/office/drawing/2014/main" id="{C40E5BA8-031B-CD3A-394C-B705D2A41C8F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091333" y="4702014"/>
            <a:ext cx="726555" cy="8874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43;p22">
            <a:extLst>
              <a:ext uri="{FF2B5EF4-FFF2-40B4-BE49-F238E27FC236}">
                <a16:creationId xmlns:a16="http://schemas.microsoft.com/office/drawing/2014/main" id="{B4E29CAC-0CC8-ACA0-E941-3D69F65EE5C4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471888" y="4379196"/>
            <a:ext cx="726556" cy="938864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44;p22">
            <a:extLst>
              <a:ext uri="{FF2B5EF4-FFF2-40B4-BE49-F238E27FC236}">
                <a16:creationId xmlns:a16="http://schemas.microsoft.com/office/drawing/2014/main" id="{DC0D19FE-2762-C12B-B5D5-9B56C856008C}"/>
              </a:ext>
            </a:extLst>
          </p:cNvPr>
          <p:cNvSpPr/>
          <p:nvPr/>
        </p:nvSpPr>
        <p:spPr>
          <a:xfrm rot="933624">
            <a:off x="4687911" y="1438444"/>
            <a:ext cx="380236" cy="350898"/>
          </a:xfrm>
          <a:prstGeom prst="bentArrow">
            <a:avLst>
              <a:gd name="adj1" fmla="val 25000"/>
              <a:gd name="adj2" fmla="val 31237"/>
              <a:gd name="adj3" fmla="val 18880"/>
              <a:gd name="adj4" fmla="val 81263"/>
            </a:avLst>
          </a:prstGeom>
          <a:solidFill>
            <a:srgbClr val="595959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146;p22">
            <a:extLst>
              <a:ext uri="{FF2B5EF4-FFF2-40B4-BE49-F238E27FC236}">
                <a16:creationId xmlns:a16="http://schemas.microsoft.com/office/drawing/2014/main" id="{F78D5F94-7F10-1F3B-A876-E610F6C9607F}"/>
              </a:ext>
            </a:extLst>
          </p:cNvPr>
          <p:cNvSpPr/>
          <p:nvPr/>
        </p:nvSpPr>
        <p:spPr>
          <a:xfrm rot="3018564">
            <a:off x="6341864" y="1147740"/>
            <a:ext cx="382844" cy="348239"/>
          </a:xfrm>
          <a:prstGeom prst="bentArrow">
            <a:avLst>
              <a:gd name="adj1" fmla="val 25000"/>
              <a:gd name="adj2" fmla="val 31237"/>
              <a:gd name="adj3" fmla="val 18880"/>
              <a:gd name="adj4" fmla="val 81263"/>
            </a:avLst>
          </a:prstGeom>
          <a:solidFill>
            <a:srgbClr val="595959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147;p22">
            <a:extLst>
              <a:ext uri="{FF2B5EF4-FFF2-40B4-BE49-F238E27FC236}">
                <a16:creationId xmlns:a16="http://schemas.microsoft.com/office/drawing/2014/main" id="{2E56844F-0EE5-3AD1-27A3-BEA001A59D4F}"/>
              </a:ext>
            </a:extLst>
          </p:cNvPr>
          <p:cNvSpPr/>
          <p:nvPr/>
        </p:nvSpPr>
        <p:spPr>
          <a:xfrm rot="5402677">
            <a:off x="8006533" y="2320133"/>
            <a:ext cx="385200" cy="346200"/>
          </a:xfrm>
          <a:prstGeom prst="bentArrow">
            <a:avLst>
              <a:gd name="adj1" fmla="val 25000"/>
              <a:gd name="adj2" fmla="val 31237"/>
              <a:gd name="adj3" fmla="val 18880"/>
              <a:gd name="adj4" fmla="val 81263"/>
            </a:avLst>
          </a:prstGeom>
          <a:solidFill>
            <a:srgbClr val="595959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148;p22">
            <a:extLst>
              <a:ext uri="{FF2B5EF4-FFF2-40B4-BE49-F238E27FC236}">
                <a16:creationId xmlns:a16="http://schemas.microsoft.com/office/drawing/2014/main" id="{CB8F3BB4-4D74-C356-948C-815D618E7807}"/>
              </a:ext>
            </a:extLst>
          </p:cNvPr>
          <p:cNvSpPr/>
          <p:nvPr/>
        </p:nvSpPr>
        <p:spPr>
          <a:xfrm rot="8428955">
            <a:off x="8114343" y="3946587"/>
            <a:ext cx="381888" cy="349658"/>
          </a:xfrm>
          <a:prstGeom prst="bentArrow">
            <a:avLst>
              <a:gd name="adj1" fmla="val 25000"/>
              <a:gd name="adj2" fmla="val 31237"/>
              <a:gd name="adj3" fmla="val 18880"/>
              <a:gd name="adj4" fmla="val 81263"/>
            </a:avLst>
          </a:prstGeom>
          <a:solidFill>
            <a:srgbClr val="595959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149;p22">
            <a:extLst>
              <a:ext uri="{FF2B5EF4-FFF2-40B4-BE49-F238E27FC236}">
                <a16:creationId xmlns:a16="http://schemas.microsoft.com/office/drawing/2014/main" id="{139D984E-BDF1-7BEB-7C36-0F33198158C7}"/>
              </a:ext>
            </a:extLst>
          </p:cNvPr>
          <p:cNvSpPr/>
          <p:nvPr/>
        </p:nvSpPr>
        <p:spPr>
          <a:xfrm rot="-5713604">
            <a:off x="3436841" y="4123526"/>
            <a:ext cx="385302" cy="345949"/>
          </a:xfrm>
          <a:prstGeom prst="bentArrow">
            <a:avLst>
              <a:gd name="adj1" fmla="val 25000"/>
              <a:gd name="adj2" fmla="val 31237"/>
              <a:gd name="adj3" fmla="val 18880"/>
              <a:gd name="adj4" fmla="val 81263"/>
            </a:avLst>
          </a:prstGeom>
          <a:solidFill>
            <a:srgbClr val="595959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150;p22">
            <a:extLst>
              <a:ext uri="{FF2B5EF4-FFF2-40B4-BE49-F238E27FC236}">
                <a16:creationId xmlns:a16="http://schemas.microsoft.com/office/drawing/2014/main" id="{B952481D-3A1B-EFE2-B78A-7CDA7F3850EC}"/>
              </a:ext>
            </a:extLst>
          </p:cNvPr>
          <p:cNvSpPr/>
          <p:nvPr/>
        </p:nvSpPr>
        <p:spPr>
          <a:xfrm rot="-9903242">
            <a:off x="6827735" y="5055095"/>
            <a:ext cx="380368" cy="351148"/>
          </a:xfrm>
          <a:prstGeom prst="bentArrow">
            <a:avLst>
              <a:gd name="adj1" fmla="val 25000"/>
              <a:gd name="adj2" fmla="val 31237"/>
              <a:gd name="adj3" fmla="val 18880"/>
              <a:gd name="adj4" fmla="val 81263"/>
            </a:avLst>
          </a:prstGeom>
          <a:solidFill>
            <a:srgbClr val="595959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151;p22">
            <a:extLst>
              <a:ext uri="{FF2B5EF4-FFF2-40B4-BE49-F238E27FC236}">
                <a16:creationId xmlns:a16="http://schemas.microsoft.com/office/drawing/2014/main" id="{1679ACB6-10AB-4618-277B-D355BCCE770F}"/>
              </a:ext>
            </a:extLst>
          </p:cNvPr>
          <p:cNvSpPr/>
          <p:nvPr/>
        </p:nvSpPr>
        <p:spPr>
          <a:xfrm rot="-8312079">
            <a:off x="4979204" y="5069051"/>
            <a:ext cx="381928" cy="348694"/>
          </a:xfrm>
          <a:prstGeom prst="bentArrow">
            <a:avLst>
              <a:gd name="adj1" fmla="val 25000"/>
              <a:gd name="adj2" fmla="val 31237"/>
              <a:gd name="adj3" fmla="val 18880"/>
              <a:gd name="adj4" fmla="val 81263"/>
            </a:avLst>
          </a:prstGeom>
          <a:solidFill>
            <a:srgbClr val="595959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153;p22">
            <a:extLst>
              <a:ext uri="{FF2B5EF4-FFF2-40B4-BE49-F238E27FC236}">
                <a16:creationId xmlns:a16="http://schemas.microsoft.com/office/drawing/2014/main" id="{5F7165F8-AADF-A29F-8D32-8C53D65E3498}"/>
              </a:ext>
            </a:extLst>
          </p:cNvPr>
          <p:cNvSpPr txBox="1"/>
          <p:nvPr/>
        </p:nvSpPr>
        <p:spPr>
          <a:xfrm>
            <a:off x="3701772" y="2676051"/>
            <a:ext cx="476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154;p22">
            <a:extLst>
              <a:ext uri="{FF2B5EF4-FFF2-40B4-BE49-F238E27FC236}">
                <a16:creationId xmlns:a16="http://schemas.microsoft.com/office/drawing/2014/main" id="{B9BAE1CC-C34E-782D-56B9-FA062760AB5D}"/>
              </a:ext>
            </a:extLst>
          </p:cNvPr>
          <p:cNvSpPr txBox="1"/>
          <p:nvPr/>
        </p:nvSpPr>
        <p:spPr>
          <a:xfrm>
            <a:off x="6205908" y="1515117"/>
            <a:ext cx="476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155;p22">
            <a:extLst>
              <a:ext uri="{FF2B5EF4-FFF2-40B4-BE49-F238E27FC236}">
                <a16:creationId xmlns:a16="http://schemas.microsoft.com/office/drawing/2014/main" id="{43898475-1734-5601-81CA-09C692F3398D}"/>
              </a:ext>
            </a:extLst>
          </p:cNvPr>
          <p:cNvSpPr txBox="1"/>
          <p:nvPr/>
        </p:nvSpPr>
        <p:spPr>
          <a:xfrm>
            <a:off x="3858776" y="4054014"/>
            <a:ext cx="476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156;p22">
            <a:extLst>
              <a:ext uri="{FF2B5EF4-FFF2-40B4-BE49-F238E27FC236}">
                <a16:creationId xmlns:a16="http://schemas.microsoft.com/office/drawing/2014/main" id="{ACE29D78-9C8F-E0AA-97C3-C99EA6654D9E}"/>
              </a:ext>
            </a:extLst>
          </p:cNvPr>
          <p:cNvSpPr txBox="1"/>
          <p:nvPr/>
        </p:nvSpPr>
        <p:spPr>
          <a:xfrm>
            <a:off x="7596924" y="2339051"/>
            <a:ext cx="476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157;p22">
            <a:extLst>
              <a:ext uri="{FF2B5EF4-FFF2-40B4-BE49-F238E27FC236}">
                <a16:creationId xmlns:a16="http://schemas.microsoft.com/office/drawing/2014/main" id="{DC5B5123-43A0-A864-7725-64C1526F0732}"/>
              </a:ext>
            </a:extLst>
          </p:cNvPr>
          <p:cNvSpPr txBox="1"/>
          <p:nvPr/>
        </p:nvSpPr>
        <p:spPr>
          <a:xfrm>
            <a:off x="7654464" y="3744157"/>
            <a:ext cx="476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2" name="Google Shape;158;p22">
            <a:extLst>
              <a:ext uri="{FF2B5EF4-FFF2-40B4-BE49-F238E27FC236}">
                <a16:creationId xmlns:a16="http://schemas.microsoft.com/office/drawing/2014/main" id="{EFFB1DF4-AB40-B8DD-640F-21B5231A89AA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rot="-5400000">
            <a:off x="2986559" y="1649101"/>
            <a:ext cx="497167" cy="428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159;p22">
            <a:extLst>
              <a:ext uri="{FF2B5EF4-FFF2-40B4-BE49-F238E27FC236}">
                <a16:creationId xmlns:a16="http://schemas.microsoft.com/office/drawing/2014/main" id="{5C87AE0A-FB62-139C-116C-FDFE1C64B08C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rot="-5400000">
            <a:off x="4840407" y="850089"/>
            <a:ext cx="485524" cy="418587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oogle Shape;161;p22">
            <a:extLst>
              <a:ext uri="{FF2B5EF4-FFF2-40B4-BE49-F238E27FC236}">
                <a16:creationId xmlns:a16="http://schemas.microsoft.com/office/drawing/2014/main" id="{268D14BC-246C-00B1-B048-CD31CF9E905E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rot="-5400000">
            <a:off x="3532813" y="4832470"/>
            <a:ext cx="497167" cy="428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162;p22">
            <a:extLst>
              <a:ext uri="{FF2B5EF4-FFF2-40B4-BE49-F238E27FC236}">
                <a16:creationId xmlns:a16="http://schemas.microsoft.com/office/drawing/2014/main" id="{FF4BF559-BA32-59F2-A67D-74323B84E300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rot="-5400000">
            <a:off x="5594982" y="5891037"/>
            <a:ext cx="497167" cy="428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163;p22">
            <a:extLst>
              <a:ext uri="{FF2B5EF4-FFF2-40B4-BE49-F238E27FC236}">
                <a16:creationId xmlns:a16="http://schemas.microsoft.com/office/drawing/2014/main" id="{2D7C969C-2B90-017C-EBA1-EF5F4BFA38F4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rot="-5400000">
            <a:off x="8250136" y="4687150"/>
            <a:ext cx="497167" cy="428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164;p22">
            <a:extLst>
              <a:ext uri="{FF2B5EF4-FFF2-40B4-BE49-F238E27FC236}">
                <a16:creationId xmlns:a16="http://schemas.microsoft.com/office/drawing/2014/main" id="{64E3B71C-0BE6-69F3-9EF4-F4E26B3619BF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rot="-5400000">
            <a:off x="8996972" y="2963962"/>
            <a:ext cx="497167" cy="428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165;p22">
            <a:extLst>
              <a:ext uri="{FF2B5EF4-FFF2-40B4-BE49-F238E27FC236}">
                <a16:creationId xmlns:a16="http://schemas.microsoft.com/office/drawing/2014/main" id="{740ECB37-B640-41CF-C9E9-31E45683CDE1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rot="-5400000">
            <a:off x="7950557" y="1382159"/>
            <a:ext cx="497167" cy="428634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166;p22">
            <a:extLst>
              <a:ext uri="{FF2B5EF4-FFF2-40B4-BE49-F238E27FC236}">
                <a16:creationId xmlns:a16="http://schemas.microsoft.com/office/drawing/2014/main" id="{F05D517D-8CF0-41D9-E075-F82C1B139DEB}"/>
              </a:ext>
            </a:extLst>
          </p:cNvPr>
          <p:cNvSpPr txBox="1"/>
          <p:nvPr/>
        </p:nvSpPr>
        <p:spPr>
          <a:xfrm>
            <a:off x="3112127" y="2073840"/>
            <a:ext cx="5082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 i="1">
                <a:latin typeface="Montserrat"/>
                <a:ea typeface="Montserrat"/>
                <a:cs typeface="Montserrat"/>
                <a:sym typeface="Montserrat"/>
              </a:rPr>
              <a:t>W</a:t>
            </a:r>
            <a:r>
              <a:rPr lang="en" sz="700" b="1" i="1" baseline="-25000"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sz="700" b="1" i="1" baseline="-25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" name="Google Shape;167;p22">
            <a:extLst>
              <a:ext uri="{FF2B5EF4-FFF2-40B4-BE49-F238E27FC236}">
                <a16:creationId xmlns:a16="http://schemas.microsoft.com/office/drawing/2014/main" id="{C267BF60-84C1-F681-03D7-4ED08B4D921E}"/>
              </a:ext>
            </a:extLst>
          </p:cNvPr>
          <p:cNvSpPr txBox="1"/>
          <p:nvPr/>
        </p:nvSpPr>
        <p:spPr>
          <a:xfrm>
            <a:off x="4583595" y="900587"/>
            <a:ext cx="5082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 i="1">
                <a:latin typeface="Montserrat"/>
                <a:ea typeface="Montserrat"/>
                <a:cs typeface="Montserrat"/>
                <a:sym typeface="Montserrat"/>
              </a:rPr>
              <a:t>W</a:t>
            </a:r>
            <a:r>
              <a:rPr lang="en" sz="700" b="1" i="1" baseline="-25000"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sz="700" b="1" i="1" baseline="-25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2" name="Google Shape;168;p22">
            <a:extLst>
              <a:ext uri="{FF2B5EF4-FFF2-40B4-BE49-F238E27FC236}">
                <a16:creationId xmlns:a16="http://schemas.microsoft.com/office/drawing/2014/main" id="{3E83F06E-1B05-0E90-BD9E-1B68557B8685}"/>
              </a:ext>
            </a:extLst>
          </p:cNvPr>
          <p:cNvSpPr txBox="1"/>
          <p:nvPr/>
        </p:nvSpPr>
        <p:spPr>
          <a:xfrm>
            <a:off x="8051355" y="1754974"/>
            <a:ext cx="5082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 i="1">
                <a:latin typeface="Montserrat"/>
                <a:ea typeface="Montserrat"/>
                <a:cs typeface="Montserrat"/>
                <a:sym typeface="Montserrat"/>
              </a:rPr>
              <a:t>W</a:t>
            </a:r>
            <a:r>
              <a:rPr lang="en" sz="700" b="1" i="1" baseline="-25000">
                <a:latin typeface="Montserrat"/>
                <a:ea typeface="Montserrat"/>
                <a:cs typeface="Montserrat"/>
                <a:sym typeface="Montserrat"/>
              </a:rPr>
              <a:t>3</a:t>
            </a:r>
            <a:endParaRPr sz="700" b="1" i="1" baseline="-25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3" name="Google Shape;169;p22">
            <a:extLst>
              <a:ext uri="{FF2B5EF4-FFF2-40B4-BE49-F238E27FC236}">
                <a16:creationId xmlns:a16="http://schemas.microsoft.com/office/drawing/2014/main" id="{F8153797-97F2-E6AE-BE39-048151EB0E28}"/>
              </a:ext>
            </a:extLst>
          </p:cNvPr>
          <p:cNvSpPr txBox="1"/>
          <p:nvPr/>
        </p:nvSpPr>
        <p:spPr>
          <a:xfrm>
            <a:off x="9100949" y="3362155"/>
            <a:ext cx="5082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 i="1">
                <a:latin typeface="Montserrat"/>
                <a:ea typeface="Montserrat"/>
                <a:cs typeface="Montserrat"/>
                <a:sym typeface="Montserrat"/>
              </a:rPr>
              <a:t>W</a:t>
            </a:r>
            <a:r>
              <a:rPr lang="en" sz="700" b="1" i="1" baseline="-25000">
                <a:latin typeface="Montserrat"/>
                <a:ea typeface="Montserrat"/>
                <a:cs typeface="Montserrat"/>
                <a:sym typeface="Montserrat"/>
              </a:rPr>
              <a:t>4</a:t>
            </a:r>
            <a:endParaRPr sz="700" b="1" i="1" baseline="-25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4" name="Google Shape;170;p22">
            <a:extLst>
              <a:ext uri="{FF2B5EF4-FFF2-40B4-BE49-F238E27FC236}">
                <a16:creationId xmlns:a16="http://schemas.microsoft.com/office/drawing/2014/main" id="{C904C09C-C2A0-5393-F39A-3777FA2DF07C}"/>
              </a:ext>
            </a:extLst>
          </p:cNvPr>
          <p:cNvSpPr txBox="1"/>
          <p:nvPr/>
        </p:nvSpPr>
        <p:spPr>
          <a:xfrm>
            <a:off x="8353499" y="5084420"/>
            <a:ext cx="5082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 i="1">
                <a:latin typeface="Montserrat"/>
                <a:ea typeface="Montserrat"/>
                <a:cs typeface="Montserrat"/>
                <a:sym typeface="Montserrat"/>
              </a:rPr>
              <a:t>W</a:t>
            </a:r>
            <a:r>
              <a:rPr lang="en" sz="700" b="1" i="1" baseline="-25000">
                <a:latin typeface="Montserrat"/>
                <a:ea typeface="Montserrat"/>
                <a:cs typeface="Montserrat"/>
                <a:sym typeface="Montserrat"/>
              </a:rPr>
              <a:t>5</a:t>
            </a:r>
            <a:endParaRPr sz="700" b="1" i="1" baseline="-25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6" name="Google Shape;172;p22">
            <a:extLst>
              <a:ext uri="{FF2B5EF4-FFF2-40B4-BE49-F238E27FC236}">
                <a16:creationId xmlns:a16="http://schemas.microsoft.com/office/drawing/2014/main" id="{E5C1D7EF-9A40-89D8-A98E-8D23BF29058E}"/>
              </a:ext>
            </a:extLst>
          </p:cNvPr>
          <p:cNvSpPr txBox="1"/>
          <p:nvPr/>
        </p:nvSpPr>
        <p:spPr>
          <a:xfrm>
            <a:off x="3616885" y="5226266"/>
            <a:ext cx="5082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 i="1">
                <a:latin typeface="Montserrat"/>
                <a:ea typeface="Montserrat"/>
                <a:cs typeface="Montserrat"/>
                <a:sym typeface="Montserrat"/>
              </a:rPr>
              <a:t>W</a:t>
            </a:r>
            <a:r>
              <a:rPr lang="en" sz="700" b="1" i="1" baseline="-25000">
                <a:latin typeface="Montserrat"/>
                <a:ea typeface="Montserrat"/>
                <a:cs typeface="Montserrat"/>
                <a:sym typeface="Montserrat"/>
              </a:rPr>
              <a:t>7</a:t>
            </a:r>
            <a:endParaRPr sz="700" b="1" i="1" baseline="-25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7" name="Google Shape;173;p22">
            <a:extLst>
              <a:ext uri="{FF2B5EF4-FFF2-40B4-BE49-F238E27FC236}">
                <a16:creationId xmlns:a16="http://schemas.microsoft.com/office/drawing/2014/main" id="{967CBFF6-7B18-F2F5-73D9-6EE0E78623DC}"/>
              </a:ext>
            </a:extLst>
          </p:cNvPr>
          <p:cNvSpPr txBox="1"/>
          <p:nvPr/>
        </p:nvSpPr>
        <p:spPr>
          <a:xfrm>
            <a:off x="5982543" y="5939382"/>
            <a:ext cx="4761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 i="1">
                <a:latin typeface="Montserrat"/>
                <a:ea typeface="Montserrat"/>
                <a:cs typeface="Montserrat"/>
                <a:sym typeface="Montserrat"/>
              </a:rPr>
              <a:t>W</a:t>
            </a:r>
            <a:r>
              <a:rPr lang="en" sz="700" b="1" i="1" baseline="-25000">
                <a:latin typeface="Montserrat"/>
                <a:ea typeface="Montserrat"/>
                <a:cs typeface="Montserrat"/>
                <a:sym typeface="Montserrat"/>
              </a:rPr>
              <a:t>6</a:t>
            </a:r>
            <a:endParaRPr sz="700" b="1" i="1" baseline="-25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9" name="Google Shape;174;p22">
            <a:extLst>
              <a:ext uri="{FF2B5EF4-FFF2-40B4-BE49-F238E27FC236}">
                <a16:creationId xmlns:a16="http://schemas.microsoft.com/office/drawing/2014/main" id="{47713B9D-96E0-946E-4134-BBA7C6F175BB}"/>
              </a:ext>
            </a:extLst>
          </p:cNvPr>
          <p:cNvSpPr/>
          <p:nvPr/>
        </p:nvSpPr>
        <p:spPr>
          <a:xfrm>
            <a:off x="3424366" y="4698306"/>
            <a:ext cx="630000" cy="822600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F754F5F-1048-0BF9-B557-0094E3C6957A}"/>
                  </a:ext>
                </a:extLst>
              </p:cNvPr>
              <p:cNvSpPr txBox="1"/>
              <p:nvPr/>
            </p:nvSpPr>
            <p:spPr>
              <a:xfrm>
                <a:off x="9331602" y="5932006"/>
                <a:ext cx="2668102" cy="5712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𝑊𝑒𝑖𝑔h𝑡𝑠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𝑡h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𝑐𝑙𝑖𝑒𝑛𝑡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b="0" i="0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k</m:t>
                          </m:r>
                        </m:sub>
                      </m:sSub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Data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of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k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th</m:t>
                          </m:r>
                        </m:sup>
                      </m:sSup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client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F754F5F-1048-0BF9-B557-0094E3C695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1602" y="5932006"/>
                <a:ext cx="2668102" cy="571247"/>
              </a:xfrm>
              <a:prstGeom prst="rect">
                <a:avLst/>
              </a:prstGeom>
              <a:blipFill>
                <a:blip r:embed="rId11"/>
                <a:stretch>
                  <a:fillRect l="-1831" b="-744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8757B352-3674-C3BB-12CE-16D53B4EAB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1BD34-356E-41AD-BB02-556E1DFD0A28}" type="slidenum">
              <a:rPr lang="en-IN" smtClean="0"/>
              <a:t>14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29808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6C54C5-0E97-34B1-2C1C-F397143E2D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28;p22">
            <a:extLst>
              <a:ext uri="{FF2B5EF4-FFF2-40B4-BE49-F238E27FC236}">
                <a16:creationId xmlns:a16="http://schemas.microsoft.com/office/drawing/2014/main" id="{4E8F4D0B-44FF-51F8-E906-F90869B1CBCB}"/>
              </a:ext>
            </a:extLst>
          </p:cNvPr>
          <p:cNvSpPr txBox="1"/>
          <p:nvPr/>
        </p:nvSpPr>
        <p:spPr>
          <a:xfrm>
            <a:off x="3995738" y="2323861"/>
            <a:ext cx="5082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i="1">
                <a:latin typeface="Montserrat"/>
                <a:ea typeface="Montserrat"/>
                <a:cs typeface="Montserrat"/>
                <a:sym typeface="Montserrat"/>
              </a:rPr>
              <a:t>D</a:t>
            </a:r>
            <a:r>
              <a:rPr lang="en" sz="1000" b="1" i="1" baseline="-25000"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sz="1000" b="1" i="1" baseline="-25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" name="Google Shape;129;p22">
            <a:extLst>
              <a:ext uri="{FF2B5EF4-FFF2-40B4-BE49-F238E27FC236}">
                <a16:creationId xmlns:a16="http://schemas.microsoft.com/office/drawing/2014/main" id="{5D36C85B-72BF-9E38-146A-F6EC95E3FDB1}"/>
              </a:ext>
            </a:extLst>
          </p:cNvPr>
          <p:cNvSpPr txBox="1"/>
          <p:nvPr/>
        </p:nvSpPr>
        <p:spPr>
          <a:xfrm>
            <a:off x="5463213" y="1694080"/>
            <a:ext cx="5082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i="1">
                <a:latin typeface="Montserrat"/>
                <a:ea typeface="Montserrat"/>
                <a:cs typeface="Montserrat"/>
                <a:sym typeface="Montserrat"/>
              </a:rPr>
              <a:t>D</a:t>
            </a:r>
            <a:r>
              <a:rPr lang="en" sz="1000" b="1" i="1" baseline="-25000"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sz="1000" b="1" i="1" baseline="-25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" name="Google Shape;130;p22">
            <a:extLst>
              <a:ext uri="{FF2B5EF4-FFF2-40B4-BE49-F238E27FC236}">
                <a16:creationId xmlns:a16="http://schemas.microsoft.com/office/drawing/2014/main" id="{175DE30A-D48E-A433-3851-7C03B5E8E887}"/>
              </a:ext>
            </a:extLst>
          </p:cNvPr>
          <p:cNvSpPr txBox="1"/>
          <p:nvPr/>
        </p:nvSpPr>
        <p:spPr>
          <a:xfrm>
            <a:off x="7146262" y="1961926"/>
            <a:ext cx="5082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i="1">
                <a:latin typeface="Montserrat"/>
                <a:ea typeface="Montserrat"/>
                <a:cs typeface="Montserrat"/>
                <a:sym typeface="Montserrat"/>
              </a:rPr>
              <a:t>D</a:t>
            </a:r>
            <a:r>
              <a:rPr lang="en" sz="1000" b="1" i="1" baseline="-25000">
                <a:latin typeface="Montserrat"/>
                <a:ea typeface="Montserrat"/>
                <a:cs typeface="Montserrat"/>
                <a:sym typeface="Montserrat"/>
              </a:rPr>
              <a:t>3</a:t>
            </a:r>
            <a:endParaRPr sz="1000" b="1" i="1" baseline="-25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" name="Google Shape;131;p22">
            <a:extLst>
              <a:ext uri="{FF2B5EF4-FFF2-40B4-BE49-F238E27FC236}">
                <a16:creationId xmlns:a16="http://schemas.microsoft.com/office/drawing/2014/main" id="{AFC249D1-81F4-52F9-2C05-13AC72EB6D4D}"/>
              </a:ext>
            </a:extLst>
          </p:cNvPr>
          <p:cNvSpPr txBox="1"/>
          <p:nvPr/>
        </p:nvSpPr>
        <p:spPr>
          <a:xfrm>
            <a:off x="7698605" y="2994417"/>
            <a:ext cx="5082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i="1">
                <a:latin typeface="Montserrat"/>
                <a:ea typeface="Montserrat"/>
                <a:cs typeface="Montserrat"/>
                <a:sym typeface="Montserrat"/>
              </a:rPr>
              <a:t>D</a:t>
            </a:r>
            <a:r>
              <a:rPr lang="en" sz="1000" b="1" i="1" baseline="-25000">
                <a:latin typeface="Montserrat"/>
                <a:ea typeface="Montserrat"/>
                <a:cs typeface="Montserrat"/>
                <a:sym typeface="Montserrat"/>
              </a:rPr>
              <a:t>4</a:t>
            </a:r>
            <a:endParaRPr sz="1000" b="1" i="1" baseline="-25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" name="Google Shape;132;p22">
            <a:extLst>
              <a:ext uri="{FF2B5EF4-FFF2-40B4-BE49-F238E27FC236}">
                <a16:creationId xmlns:a16="http://schemas.microsoft.com/office/drawing/2014/main" id="{9ED470EB-A0B9-E1F8-2ABF-2F0F10A7378A}"/>
              </a:ext>
            </a:extLst>
          </p:cNvPr>
          <p:cNvSpPr txBox="1"/>
          <p:nvPr/>
        </p:nvSpPr>
        <p:spPr>
          <a:xfrm>
            <a:off x="7187511" y="4408581"/>
            <a:ext cx="5082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i="1">
                <a:latin typeface="Montserrat"/>
                <a:ea typeface="Montserrat"/>
                <a:cs typeface="Montserrat"/>
                <a:sym typeface="Montserrat"/>
              </a:rPr>
              <a:t>D</a:t>
            </a:r>
            <a:r>
              <a:rPr lang="en" sz="1000" b="1" i="1" baseline="-25000">
                <a:latin typeface="Montserrat"/>
                <a:ea typeface="Montserrat"/>
                <a:cs typeface="Montserrat"/>
                <a:sym typeface="Montserrat"/>
              </a:rPr>
              <a:t>5</a:t>
            </a:r>
            <a:endParaRPr sz="1000" b="1" i="1" baseline="-25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" name="Google Shape;133;p22">
            <a:extLst>
              <a:ext uri="{FF2B5EF4-FFF2-40B4-BE49-F238E27FC236}">
                <a16:creationId xmlns:a16="http://schemas.microsoft.com/office/drawing/2014/main" id="{9312283C-C50C-C46E-3BCF-9C43A432FB86}"/>
              </a:ext>
            </a:extLst>
          </p:cNvPr>
          <p:cNvSpPr txBox="1"/>
          <p:nvPr/>
        </p:nvSpPr>
        <p:spPr>
          <a:xfrm>
            <a:off x="5715552" y="4664758"/>
            <a:ext cx="5082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i="1">
                <a:latin typeface="Montserrat"/>
                <a:ea typeface="Montserrat"/>
                <a:cs typeface="Montserrat"/>
                <a:sym typeface="Montserrat"/>
              </a:rPr>
              <a:t>D</a:t>
            </a:r>
            <a:r>
              <a:rPr lang="en" sz="1000" b="1" i="1" baseline="-25000">
                <a:latin typeface="Montserrat"/>
                <a:ea typeface="Montserrat"/>
                <a:cs typeface="Montserrat"/>
                <a:sym typeface="Montserrat"/>
              </a:rPr>
              <a:t>6</a:t>
            </a:r>
            <a:endParaRPr sz="1000" b="1" i="1" baseline="-25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" name="Google Shape;134;p22">
            <a:extLst>
              <a:ext uri="{FF2B5EF4-FFF2-40B4-BE49-F238E27FC236}">
                <a16:creationId xmlns:a16="http://schemas.microsoft.com/office/drawing/2014/main" id="{043ED25F-FC70-518E-8136-CE89686F8066}"/>
              </a:ext>
            </a:extLst>
          </p:cNvPr>
          <p:cNvSpPr txBox="1"/>
          <p:nvPr/>
        </p:nvSpPr>
        <p:spPr>
          <a:xfrm>
            <a:off x="4599628" y="4454212"/>
            <a:ext cx="4761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i="1">
                <a:latin typeface="Montserrat"/>
                <a:ea typeface="Montserrat"/>
                <a:cs typeface="Montserrat"/>
                <a:sym typeface="Montserrat"/>
              </a:rPr>
              <a:t>D</a:t>
            </a:r>
            <a:r>
              <a:rPr lang="en" sz="1000" b="1" i="1" baseline="-25000">
                <a:latin typeface="Montserrat"/>
                <a:ea typeface="Montserrat"/>
                <a:cs typeface="Montserrat"/>
                <a:sym typeface="Montserrat"/>
              </a:rPr>
              <a:t>7</a:t>
            </a:r>
            <a:endParaRPr sz="1000" b="1" i="1" baseline="-25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" name="Google Shape;135;p22">
            <a:extLst>
              <a:ext uri="{FF2B5EF4-FFF2-40B4-BE49-F238E27FC236}">
                <a16:creationId xmlns:a16="http://schemas.microsoft.com/office/drawing/2014/main" id="{92BED888-EE89-599F-5475-C6367FEAD0E8}"/>
              </a:ext>
            </a:extLst>
          </p:cNvPr>
          <p:cNvSpPr txBox="1"/>
          <p:nvPr/>
        </p:nvSpPr>
        <p:spPr>
          <a:xfrm>
            <a:off x="3954832" y="3426849"/>
            <a:ext cx="5082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i="1">
                <a:latin typeface="Montserrat"/>
                <a:ea typeface="Montserrat"/>
                <a:cs typeface="Montserrat"/>
                <a:sym typeface="Montserrat"/>
              </a:rPr>
              <a:t>D</a:t>
            </a:r>
            <a:r>
              <a:rPr lang="en" sz="1000" b="1" i="1" baseline="-25000">
                <a:latin typeface="Montserrat"/>
                <a:ea typeface="Montserrat"/>
                <a:cs typeface="Montserrat"/>
                <a:sym typeface="Montserrat"/>
              </a:rPr>
              <a:t>8</a:t>
            </a:r>
            <a:endParaRPr sz="1000" b="1" i="1" baseline="-250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" name="Google Shape;136;p22">
            <a:extLst>
              <a:ext uri="{FF2B5EF4-FFF2-40B4-BE49-F238E27FC236}">
                <a16:creationId xmlns:a16="http://schemas.microsoft.com/office/drawing/2014/main" id="{68F56C56-55E7-E5A5-F726-60C09171486B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663176" y="1570650"/>
            <a:ext cx="857053" cy="8526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37;p22">
            <a:extLst>
              <a:ext uri="{FF2B5EF4-FFF2-40B4-BE49-F238E27FC236}">
                <a16:creationId xmlns:a16="http://schemas.microsoft.com/office/drawing/2014/main" id="{C7771484-289E-782A-D677-8F8E3AF5733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17220" y="1393384"/>
            <a:ext cx="1048790" cy="6779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38;p22">
            <a:extLst>
              <a:ext uri="{FF2B5EF4-FFF2-40B4-BE49-F238E27FC236}">
                <a16:creationId xmlns:a16="http://schemas.microsoft.com/office/drawing/2014/main" id="{4E3297DE-7F28-9B73-4F13-E659BF8DC446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99933" y="3217052"/>
            <a:ext cx="1095792" cy="730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9;p22">
            <a:extLst>
              <a:ext uri="{FF2B5EF4-FFF2-40B4-BE49-F238E27FC236}">
                <a16:creationId xmlns:a16="http://schemas.microsoft.com/office/drawing/2014/main" id="{FE71AE96-EE87-C650-B68F-78ACAC802DEA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99263" y="2766950"/>
            <a:ext cx="857053" cy="8226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0;p22">
            <a:extLst>
              <a:ext uri="{FF2B5EF4-FFF2-40B4-BE49-F238E27FC236}">
                <a16:creationId xmlns:a16="http://schemas.microsoft.com/office/drawing/2014/main" id="{E6AB4DD1-589D-6D90-0853-0E87D8EF93BD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53864" y="889161"/>
            <a:ext cx="726557" cy="8651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41;p22">
            <a:extLst>
              <a:ext uri="{FF2B5EF4-FFF2-40B4-BE49-F238E27FC236}">
                <a16:creationId xmlns:a16="http://schemas.microsoft.com/office/drawing/2014/main" id="{A3061E8A-5A99-B1DC-B524-0C52D671CBAB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629248" y="4999545"/>
            <a:ext cx="934700" cy="7710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42;p22">
            <a:extLst>
              <a:ext uri="{FF2B5EF4-FFF2-40B4-BE49-F238E27FC236}">
                <a16:creationId xmlns:a16="http://schemas.microsoft.com/office/drawing/2014/main" id="{2CC6CE1F-B405-0F6B-A778-01879386B304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091333" y="4702014"/>
            <a:ext cx="726555" cy="8874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43;p22">
            <a:extLst>
              <a:ext uri="{FF2B5EF4-FFF2-40B4-BE49-F238E27FC236}">
                <a16:creationId xmlns:a16="http://schemas.microsoft.com/office/drawing/2014/main" id="{E4A18BDE-5E36-8EAD-CAA7-64181B315BEF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471888" y="4379196"/>
            <a:ext cx="726556" cy="938864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44;p22">
            <a:extLst>
              <a:ext uri="{FF2B5EF4-FFF2-40B4-BE49-F238E27FC236}">
                <a16:creationId xmlns:a16="http://schemas.microsoft.com/office/drawing/2014/main" id="{7B1490D5-1FD9-0846-13C9-C4617F98482A}"/>
              </a:ext>
            </a:extLst>
          </p:cNvPr>
          <p:cNvSpPr/>
          <p:nvPr/>
        </p:nvSpPr>
        <p:spPr>
          <a:xfrm rot="933624">
            <a:off x="4687911" y="1438444"/>
            <a:ext cx="380236" cy="350898"/>
          </a:xfrm>
          <a:prstGeom prst="bentArrow">
            <a:avLst>
              <a:gd name="adj1" fmla="val 25000"/>
              <a:gd name="adj2" fmla="val 31237"/>
              <a:gd name="adj3" fmla="val 18880"/>
              <a:gd name="adj4" fmla="val 81263"/>
            </a:avLst>
          </a:prstGeom>
          <a:solidFill>
            <a:srgbClr val="595959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45;p22">
            <a:extLst>
              <a:ext uri="{FF2B5EF4-FFF2-40B4-BE49-F238E27FC236}">
                <a16:creationId xmlns:a16="http://schemas.microsoft.com/office/drawing/2014/main" id="{F7EE59DC-8D65-2F9B-1CE5-D1101FE1CCED}"/>
              </a:ext>
            </a:extLst>
          </p:cNvPr>
          <p:cNvSpPr/>
          <p:nvPr/>
        </p:nvSpPr>
        <p:spPr>
          <a:xfrm rot="-1815192">
            <a:off x="3175394" y="2653081"/>
            <a:ext cx="381682" cy="349524"/>
          </a:xfrm>
          <a:prstGeom prst="bentArrow">
            <a:avLst>
              <a:gd name="adj1" fmla="val 25000"/>
              <a:gd name="adj2" fmla="val 31237"/>
              <a:gd name="adj3" fmla="val 18880"/>
              <a:gd name="adj4" fmla="val 81263"/>
            </a:avLst>
          </a:prstGeom>
          <a:solidFill>
            <a:srgbClr val="595959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146;p22">
            <a:extLst>
              <a:ext uri="{FF2B5EF4-FFF2-40B4-BE49-F238E27FC236}">
                <a16:creationId xmlns:a16="http://schemas.microsoft.com/office/drawing/2014/main" id="{D47CC24E-8E5C-CEA3-DEB6-772C9168840B}"/>
              </a:ext>
            </a:extLst>
          </p:cNvPr>
          <p:cNvSpPr/>
          <p:nvPr/>
        </p:nvSpPr>
        <p:spPr>
          <a:xfrm rot="3018564">
            <a:off x="6341864" y="1147740"/>
            <a:ext cx="382844" cy="348239"/>
          </a:xfrm>
          <a:prstGeom prst="bentArrow">
            <a:avLst>
              <a:gd name="adj1" fmla="val 25000"/>
              <a:gd name="adj2" fmla="val 31237"/>
              <a:gd name="adj3" fmla="val 18880"/>
              <a:gd name="adj4" fmla="val 81263"/>
            </a:avLst>
          </a:prstGeom>
          <a:solidFill>
            <a:srgbClr val="595959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147;p22">
            <a:extLst>
              <a:ext uri="{FF2B5EF4-FFF2-40B4-BE49-F238E27FC236}">
                <a16:creationId xmlns:a16="http://schemas.microsoft.com/office/drawing/2014/main" id="{4DC82BAD-6AEF-2116-1A9E-8D3189405BBF}"/>
              </a:ext>
            </a:extLst>
          </p:cNvPr>
          <p:cNvSpPr/>
          <p:nvPr/>
        </p:nvSpPr>
        <p:spPr>
          <a:xfrm rot="5402677">
            <a:off x="8006533" y="2320133"/>
            <a:ext cx="385200" cy="346200"/>
          </a:xfrm>
          <a:prstGeom prst="bentArrow">
            <a:avLst>
              <a:gd name="adj1" fmla="val 25000"/>
              <a:gd name="adj2" fmla="val 31237"/>
              <a:gd name="adj3" fmla="val 18880"/>
              <a:gd name="adj4" fmla="val 81263"/>
            </a:avLst>
          </a:prstGeom>
          <a:solidFill>
            <a:srgbClr val="595959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148;p22">
            <a:extLst>
              <a:ext uri="{FF2B5EF4-FFF2-40B4-BE49-F238E27FC236}">
                <a16:creationId xmlns:a16="http://schemas.microsoft.com/office/drawing/2014/main" id="{7E9FAC03-0D0C-18D6-878E-54D3F7E23AEE}"/>
              </a:ext>
            </a:extLst>
          </p:cNvPr>
          <p:cNvSpPr/>
          <p:nvPr/>
        </p:nvSpPr>
        <p:spPr>
          <a:xfrm rot="8428955">
            <a:off x="8114343" y="3946587"/>
            <a:ext cx="381888" cy="349658"/>
          </a:xfrm>
          <a:prstGeom prst="bentArrow">
            <a:avLst>
              <a:gd name="adj1" fmla="val 25000"/>
              <a:gd name="adj2" fmla="val 31237"/>
              <a:gd name="adj3" fmla="val 18880"/>
              <a:gd name="adj4" fmla="val 81263"/>
            </a:avLst>
          </a:prstGeom>
          <a:solidFill>
            <a:srgbClr val="595959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149;p22">
            <a:extLst>
              <a:ext uri="{FF2B5EF4-FFF2-40B4-BE49-F238E27FC236}">
                <a16:creationId xmlns:a16="http://schemas.microsoft.com/office/drawing/2014/main" id="{21FAC9AD-A69F-969B-E541-AFB9F16B71FD}"/>
              </a:ext>
            </a:extLst>
          </p:cNvPr>
          <p:cNvSpPr/>
          <p:nvPr/>
        </p:nvSpPr>
        <p:spPr>
          <a:xfrm rot="-5713604">
            <a:off x="3436841" y="4123526"/>
            <a:ext cx="385302" cy="345949"/>
          </a:xfrm>
          <a:prstGeom prst="bentArrow">
            <a:avLst>
              <a:gd name="adj1" fmla="val 25000"/>
              <a:gd name="adj2" fmla="val 31237"/>
              <a:gd name="adj3" fmla="val 18880"/>
              <a:gd name="adj4" fmla="val 81263"/>
            </a:avLst>
          </a:prstGeom>
          <a:solidFill>
            <a:srgbClr val="595959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150;p22">
            <a:extLst>
              <a:ext uri="{FF2B5EF4-FFF2-40B4-BE49-F238E27FC236}">
                <a16:creationId xmlns:a16="http://schemas.microsoft.com/office/drawing/2014/main" id="{D6AB1FBA-1D65-B315-EBD1-03920695AC58}"/>
              </a:ext>
            </a:extLst>
          </p:cNvPr>
          <p:cNvSpPr/>
          <p:nvPr/>
        </p:nvSpPr>
        <p:spPr>
          <a:xfrm rot="-9903242">
            <a:off x="6827735" y="5055095"/>
            <a:ext cx="380368" cy="351148"/>
          </a:xfrm>
          <a:prstGeom prst="bentArrow">
            <a:avLst>
              <a:gd name="adj1" fmla="val 25000"/>
              <a:gd name="adj2" fmla="val 31237"/>
              <a:gd name="adj3" fmla="val 18880"/>
              <a:gd name="adj4" fmla="val 81263"/>
            </a:avLst>
          </a:prstGeom>
          <a:solidFill>
            <a:srgbClr val="595959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151;p22">
            <a:extLst>
              <a:ext uri="{FF2B5EF4-FFF2-40B4-BE49-F238E27FC236}">
                <a16:creationId xmlns:a16="http://schemas.microsoft.com/office/drawing/2014/main" id="{3171342F-E0F5-C17C-456C-92F3BD03A417}"/>
              </a:ext>
            </a:extLst>
          </p:cNvPr>
          <p:cNvSpPr/>
          <p:nvPr/>
        </p:nvSpPr>
        <p:spPr>
          <a:xfrm rot="-8312079">
            <a:off x="4979204" y="5069051"/>
            <a:ext cx="381928" cy="348694"/>
          </a:xfrm>
          <a:prstGeom prst="bentArrow">
            <a:avLst>
              <a:gd name="adj1" fmla="val 25000"/>
              <a:gd name="adj2" fmla="val 31237"/>
              <a:gd name="adj3" fmla="val 18880"/>
              <a:gd name="adj4" fmla="val 81263"/>
            </a:avLst>
          </a:prstGeom>
          <a:solidFill>
            <a:srgbClr val="595959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153;p22">
            <a:extLst>
              <a:ext uri="{FF2B5EF4-FFF2-40B4-BE49-F238E27FC236}">
                <a16:creationId xmlns:a16="http://schemas.microsoft.com/office/drawing/2014/main" id="{1CDE004A-46DC-A996-2240-55B74532B044}"/>
              </a:ext>
            </a:extLst>
          </p:cNvPr>
          <p:cNvSpPr txBox="1"/>
          <p:nvPr/>
        </p:nvSpPr>
        <p:spPr>
          <a:xfrm>
            <a:off x="3701772" y="2676051"/>
            <a:ext cx="476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154;p22">
            <a:extLst>
              <a:ext uri="{FF2B5EF4-FFF2-40B4-BE49-F238E27FC236}">
                <a16:creationId xmlns:a16="http://schemas.microsoft.com/office/drawing/2014/main" id="{6A8D747F-F9BD-EA06-7DF2-A7CF9D24010D}"/>
              </a:ext>
            </a:extLst>
          </p:cNvPr>
          <p:cNvSpPr txBox="1"/>
          <p:nvPr/>
        </p:nvSpPr>
        <p:spPr>
          <a:xfrm>
            <a:off x="6205908" y="1515117"/>
            <a:ext cx="476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155;p22">
            <a:extLst>
              <a:ext uri="{FF2B5EF4-FFF2-40B4-BE49-F238E27FC236}">
                <a16:creationId xmlns:a16="http://schemas.microsoft.com/office/drawing/2014/main" id="{D588C0AC-67EF-324E-E182-FA30DF3F3975}"/>
              </a:ext>
            </a:extLst>
          </p:cNvPr>
          <p:cNvSpPr txBox="1"/>
          <p:nvPr/>
        </p:nvSpPr>
        <p:spPr>
          <a:xfrm>
            <a:off x="3858776" y="4054014"/>
            <a:ext cx="476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156;p22">
            <a:extLst>
              <a:ext uri="{FF2B5EF4-FFF2-40B4-BE49-F238E27FC236}">
                <a16:creationId xmlns:a16="http://schemas.microsoft.com/office/drawing/2014/main" id="{82544921-7540-E105-F236-EFFD06BE0465}"/>
              </a:ext>
            </a:extLst>
          </p:cNvPr>
          <p:cNvSpPr txBox="1"/>
          <p:nvPr/>
        </p:nvSpPr>
        <p:spPr>
          <a:xfrm>
            <a:off x="7596924" y="2339051"/>
            <a:ext cx="476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157;p22">
            <a:extLst>
              <a:ext uri="{FF2B5EF4-FFF2-40B4-BE49-F238E27FC236}">
                <a16:creationId xmlns:a16="http://schemas.microsoft.com/office/drawing/2014/main" id="{8450CB64-25EC-D752-45D9-B1164CA1C617}"/>
              </a:ext>
            </a:extLst>
          </p:cNvPr>
          <p:cNvSpPr txBox="1"/>
          <p:nvPr/>
        </p:nvSpPr>
        <p:spPr>
          <a:xfrm>
            <a:off x="7654464" y="3744157"/>
            <a:ext cx="476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2" name="Google Shape;158;p22">
            <a:extLst>
              <a:ext uri="{FF2B5EF4-FFF2-40B4-BE49-F238E27FC236}">
                <a16:creationId xmlns:a16="http://schemas.microsoft.com/office/drawing/2014/main" id="{913DCFD5-E412-7A48-6674-DC7F1951B03E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rot="-5400000">
            <a:off x="2986559" y="1649101"/>
            <a:ext cx="497167" cy="428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159;p22">
            <a:extLst>
              <a:ext uri="{FF2B5EF4-FFF2-40B4-BE49-F238E27FC236}">
                <a16:creationId xmlns:a16="http://schemas.microsoft.com/office/drawing/2014/main" id="{6B36351A-D51A-7E60-4594-16CA083ADCE3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rot="-5400000">
            <a:off x="4840407" y="850089"/>
            <a:ext cx="485524" cy="418587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160;p22">
            <a:extLst>
              <a:ext uri="{FF2B5EF4-FFF2-40B4-BE49-F238E27FC236}">
                <a16:creationId xmlns:a16="http://schemas.microsoft.com/office/drawing/2014/main" id="{DDEC1650-6937-78B3-BC43-2117B93AB1A7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rot="-5400000">
            <a:off x="2351296" y="3331687"/>
            <a:ext cx="497167" cy="428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oogle Shape;161;p22">
            <a:extLst>
              <a:ext uri="{FF2B5EF4-FFF2-40B4-BE49-F238E27FC236}">
                <a16:creationId xmlns:a16="http://schemas.microsoft.com/office/drawing/2014/main" id="{CAF517BF-8E24-06A0-94F8-8A1D68FE6BE7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rot="-5400000">
            <a:off x="3532813" y="4832470"/>
            <a:ext cx="497167" cy="428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162;p22">
            <a:extLst>
              <a:ext uri="{FF2B5EF4-FFF2-40B4-BE49-F238E27FC236}">
                <a16:creationId xmlns:a16="http://schemas.microsoft.com/office/drawing/2014/main" id="{DEF9C6B3-31EE-AB13-A416-F73FF526043C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rot="-5400000">
            <a:off x="5617521" y="5891037"/>
            <a:ext cx="497167" cy="428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163;p22">
            <a:extLst>
              <a:ext uri="{FF2B5EF4-FFF2-40B4-BE49-F238E27FC236}">
                <a16:creationId xmlns:a16="http://schemas.microsoft.com/office/drawing/2014/main" id="{1341BDFF-5351-0EDA-73EA-98842CBFA81F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rot="-5400000">
            <a:off x="8250136" y="4687150"/>
            <a:ext cx="497167" cy="428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164;p22">
            <a:extLst>
              <a:ext uri="{FF2B5EF4-FFF2-40B4-BE49-F238E27FC236}">
                <a16:creationId xmlns:a16="http://schemas.microsoft.com/office/drawing/2014/main" id="{0E2BE10C-337A-EC7E-378C-DD4158B20833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rot="-5400000">
            <a:off x="8996972" y="2963962"/>
            <a:ext cx="497167" cy="428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165;p22">
            <a:extLst>
              <a:ext uri="{FF2B5EF4-FFF2-40B4-BE49-F238E27FC236}">
                <a16:creationId xmlns:a16="http://schemas.microsoft.com/office/drawing/2014/main" id="{15BB4130-5A8F-FB71-29D0-63F76FDD3643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rot="-5400000">
            <a:off x="7950557" y="1382159"/>
            <a:ext cx="497167" cy="428634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166;p22">
            <a:extLst>
              <a:ext uri="{FF2B5EF4-FFF2-40B4-BE49-F238E27FC236}">
                <a16:creationId xmlns:a16="http://schemas.microsoft.com/office/drawing/2014/main" id="{87155FDB-B83D-C55E-3AA9-32594F7525C0}"/>
              </a:ext>
            </a:extLst>
          </p:cNvPr>
          <p:cNvSpPr txBox="1"/>
          <p:nvPr/>
        </p:nvSpPr>
        <p:spPr>
          <a:xfrm>
            <a:off x="3112127" y="2073840"/>
            <a:ext cx="5082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 i="1">
                <a:latin typeface="Montserrat"/>
                <a:ea typeface="Montserrat"/>
                <a:cs typeface="Montserrat"/>
                <a:sym typeface="Montserrat"/>
              </a:rPr>
              <a:t>W</a:t>
            </a:r>
            <a:r>
              <a:rPr lang="en" sz="700" b="1" i="1" baseline="-25000"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sz="700" b="1" i="1" baseline="-25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" name="Google Shape;167;p22">
            <a:extLst>
              <a:ext uri="{FF2B5EF4-FFF2-40B4-BE49-F238E27FC236}">
                <a16:creationId xmlns:a16="http://schemas.microsoft.com/office/drawing/2014/main" id="{06D76829-E33A-508D-B9A8-2C424C850601}"/>
              </a:ext>
            </a:extLst>
          </p:cNvPr>
          <p:cNvSpPr txBox="1"/>
          <p:nvPr/>
        </p:nvSpPr>
        <p:spPr>
          <a:xfrm>
            <a:off x="4583595" y="900587"/>
            <a:ext cx="5082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 i="1">
                <a:latin typeface="Montserrat"/>
                <a:ea typeface="Montserrat"/>
                <a:cs typeface="Montserrat"/>
                <a:sym typeface="Montserrat"/>
              </a:rPr>
              <a:t>W</a:t>
            </a:r>
            <a:r>
              <a:rPr lang="en" sz="700" b="1" i="1" baseline="-25000"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sz="700" b="1" i="1" baseline="-25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2" name="Google Shape;168;p22">
            <a:extLst>
              <a:ext uri="{FF2B5EF4-FFF2-40B4-BE49-F238E27FC236}">
                <a16:creationId xmlns:a16="http://schemas.microsoft.com/office/drawing/2014/main" id="{F1893CEC-6C01-2347-0F66-AC8570983CC9}"/>
              </a:ext>
            </a:extLst>
          </p:cNvPr>
          <p:cNvSpPr txBox="1"/>
          <p:nvPr/>
        </p:nvSpPr>
        <p:spPr>
          <a:xfrm>
            <a:off x="8051355" y="1754974"/>
            <a:ext cx="5082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 i="1">
                <a:latin typeface="Montserrat"/>
                <a:ea typeface="Montserrat"/>
                <a:cs typeface="Montserrat"/>
                <a:sym typeface="Montserrat"/>
              </a:rPr>
              <a:t>W</a:t>
            </a:r>
            <a:r>
              <a:rPr lang="en" sz="700" b="1" i="1" baseline="-25000">
                <a:latin typeface="Montserrat"/>
                <a:ea typeface="Montserrat"/>
                <a:cs typeface="Montserrat"/>
                <a:sym typeface="Montserrat"/>
              </a:rPr>
              <a:t>3</a:t>
            </a:r>
            <a:endParaRPr sz="700" b="1" i="1" baseline="-25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3" name="Google Shape;169;p22">
            <a:extLst>
              <a:ext uri="{FF2B5EF4-FFF2-40B4-BE49-F238E27FC236}">
                <a16:creationId xmlns:a16="http://schemas.microsoft.com/office/drawing/2014/main" id="{B38FE2EC-2946-B0AC-68C6-5FED46F481C7}"/>
              </a:ext>
            </a:extLst>
          </p:cNvPr>
          <p:cNvSpPr txBox="1"/>
          <p:nvPr/>
        </p:nvSpPr>
        <p:spPr>
          <a:xfrm>
            <a:off x="9100949" y="3362155"/>
            <a:ext cx="5082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 i="1">
                <a:latin typeface="Montserrat"/>
                <a:ea typeface="Montserrat"/>
                <a:cs typeface="Montserrat"/>
                <a:sym typeface="Montserrat"/>
              </a:rPr>
              <a:t>W</a:t>
            </a:r>
            <a:r>
              <a:rPr lang="en" sz="700" b="1" i="1" baseline="-25000">
                <a:latin typeface="Montserrat"/>
                <a:ea typeface="Montserrat"/>
                <a:cs typeface="Montserrat"/>
                <a:sym typeface="Montserrat"/>
              </a:rPr>
              <a:t>4</a:t>
            </a:r>
            <a:endParaRPr sz="700" b="1" i="1" baseline="-25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4" name="Google Shape;170;p22">
            <a:extLst>
              <a:ext uri="{FF2B5EF4-FFF2-40B4-BE49-F238E27FC236}">
                <a16:creationId xmlns:a16="http://schemas.microsoft.com/office/drawing/2014/main" id="{726B5004-CFE7-E831-3EF1-E7FD584DAFB3}"/>
              </a:ext>
            </a:extLst>
          </p:cNvPr>
          <p:cNvSpPr txBox="1"/>
          <p:nvPr/>
        </p:nvSpPr>
        <p:spPr>
          <a:xfrm>
            <a:off x="8353499" y="5084420"/>
            <a:ext cx="5082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 i="1">
                <a:latin typeface="Montserrat"/>
                <a:ea typeface="Montserrat"/>
                <a:cs typeface="Montserrat"/>
                <a:sym typeface="Montserrat"/>
              </a:rPr>
              <a:t>W</a:t>
            </a:r>
            <a:r>
              <a:rPr lang="en" sz="700" b="1" i="1" baseline="-25000">
                <a:latin typeface="Montserrat"/>
                <a:ea typeface="Montserrat"/>
                <a:cs typeface="Montserrat"/>
                <a:sym typeface="Montserrat"/>
              </a:rPr>
              <a:t>5</a:t>
            </a:r>
            <a:endParaRPr sz="700" b="1" i="1" baseline="-25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5" name="Google Shape;171;p22">
            <a:extLst>
              <a:ext uri="{FF2B5EF4-FFF2-40B4-BE49-F238E27FC236}">
                <a16:creationId xmlns:a16="http://schemas.microsoft.com/office/drawing/2014/main" id="{0D5FD165-9AAC-EFC4-5E49-1EDE27AABECA}"/>
              </a:ext>
            </a:extLst>
          </p:cNvPr>
          <p:cNvSpPr txBox="1"/>
          <p:nvPr/>
        </p:nvSpPr>
        <p:spPr>
          <a:xfrm>
            <a:off x="2425815" y="3744157"/>
            <a:ext cx="5082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 i="1">
                <a:latin typeface="Montserrat"/>
                <a:ea typeface="Montserrat"/>
                <a:cs typeface="Montserrat"/>
                <a:sym typeface="Montserrat"/>
              </a:rPr>
              <a:t>W</a:t>
            </a:r>
            <a:r>
              <a:rPr lang="en" sz="700" b="1" i="1" baseline="-25000">
                <a:latin typeface="Montserrat"/>
                <a:ea typeface="Montserrat"/>
                <a:cs typeface="Montserrat"/>
                <a:sym typeface="Montserrat"/>
              </a:rPr>
              <a:t>8</a:t>
            </a:r>
            <a:endParaRPr sz="700" b="1" i="1" baseline="-25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6" name="Google Shape;172;p22">
            <a:extLst>
              <a:ext uri="{FF2B5EF4-FFF2-40B4-BE49-F238E27FC236}">
                <a16:creationId xmlns:a16="http://schemas.microsoft.com/office/drawing/2014/main" id="{AF64696F-458E-E78F-FEBB-ECFCF0BA1C66}"/>
              </a:ext>
            </a:extLst>
          </p:cNvPr>
          <p:cNvSpPr txBox="1"/>
          <p:nvPr/>
        </p:nvSpPr>
        <p:spPr>
          <a:xfrm>
            <a:off x="3616885" y="5226266"/>
            <a:ext cx="5082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 i="1">
                <a:latin typeface="Montserrat"/>
                <a:ea typeface="Montserrat"/>
                <a:cs typeface="Montserrat"/>
                <a:sym typeface="Montserrat"/>
              </a:rPr>
              <a:t>W</a:t>
            </a:r>
            <a:r>
              <a:rPr lang="en" sz="700" b="1" i="1" baseline="-25000">
                <a:latin typeface="Montserrat"/>
                <a:ea typeface="Montserrat"/>
                <a:cs typeface="Montserrat"/>
                <a:sym typeface="Montserrat"/>
              </a:rPr>
              <a:t>7</a:t>
            </a:r>
            <a:endParaRPr sz="700" b="1" i="1" baseline="-25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7" name="Google Shape;173;p22">
            <a:extLst>
              <a:ext uri="{FF2B5EF4-FFF2-40B4-BE49-F238E27FC236}">
                <a16:creationId xmlns:a16="http://schemas.microsoft.com/office/drawing/2014/main" id="{0A3E5C7C-A489-0C16-F270-EBBED9B68564}"/>
              </a:ext>
            </a:extLst>
          </p:cNvPr>
          <p:cNvSpPr txBox="1"/>
          <p:nvPr/>
        </p:nvSpPr>
        <p:spPr>
          <a:xfrm>
            <a:off x="6005082" y="5939382"/>
            <a:ext cx="4761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 i="1">
                <a:latin typeface="Montserrat"/>
                <a:ea typeface="Montserrat"/>
                <a:cs typeface="Montserrat"/>
                <a:sym typeface="Montserrat"/>
              </a:rPr>
              <a:t>W</a:t>
            </a:r>
            <a:r>
              <a:rPr lang="en" sz="700" b="1" i="1" baseline="-25000">
                <a:latin typeface="Montserrat"/>
                <a:ea typeface="Montserrat"/>
                <a:cs typeface="Montserrat"/>
                <a:sym typeface="Montserrat"/>
              </a:rPr>
              <a:t>6</a:t>
            </a:r>
            <a:endParaRPr sz="700" b="1" i="1" baseline="-25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9" name="Google Shape;174;p22">
            <a:extLst>
              <a:ext uri="{FF2B5EF4-FFF2-40B4-BE49-F238E27FC236}">
                <a16:creationId xmlns:a16="http://schemas.microsoft.com/office/drawing/2014/main" id="{A973478F-8775-45EA-B05D-FAFC6D6CD7B3}"/>
              </a:ext>
            </a:extLst>
          </p:cNvPr>
          <p:cNvSpPr/>
          <p:nvPr/>
        </p:nvSpPr>
        <p:spPr>
          <a:xfrm>
            <a:off x="2269922" y="3184899"/>
            <a:ext cx="630000" cy="822600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5E451B45-FD74-0E66-ED43-355E985C6506}"/>
                  </a:ext>
                </a:extLst>
              </p:cNvPr>
              <p:cNvSpPr txBox="1"/>
              <p:nvPr/>
            </p:nvSpPr>
            <p:spPr>
              <a:xfrm>
                <a:off x="9331602" y="5932006"/>
                <a:ext cx="2668102" cy="5712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𝑊𝑒𝑖𝑔h𝑡𝑠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𝑡h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𝑐𝑙𝑖𝑒𝑛𝑡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b="0" i="0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k</m:t>
                          </m:r>
                        </m:sub>
                      </m:sSub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Data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of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k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th</m:t>
                          </m:r>
                        </m:sup>
                      </m:sSup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client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5E451B45-FD74-0E66-ED43-355E985C65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1602" y="5932006"/>
                <a:ext cx="2668102" cy="571247"/>
              </a:xfrm>
              <a:prstGeom prst="rect">
                <a:avLst/>
              </a:prstGeom>
              <a:blipFill>
                <a:blip r:embed="rId11"/>
                <a:stretch>
                  <a:fillRect l="-1831" b="-744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C2FFBE8D-DEC4-AD1C-F06C-3E25452361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1BD34-356E-41AD-BB02-556E1DFD0A28}" type="slidenum">
              <a:rPr lang="en-IN" smtClean="0"/>
              <a:t>15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116586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1CD7C7-191D-760C-0433-C9032B2C78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36DFB-F1E2-B543-DEB0-00FD40A18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Fed-Star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CB1943-6552-ECD9-0C41-A8ED002DDF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66800" y="1654175"/>
            <a:ext cx="5452872" cy="3387844"/>
          </a:xfrm>
        </p:spPr>
        <p:txBody>
          <a:bodyPr>
            <a:no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Algorithm –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Shared Foundation: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Every client starts with a shared global model to ensure a common understanding of the data.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Personalized Weights: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Unlike standard methods, Fed-Star assigns unique weights to each client to better handle their specific data differences.</a:t>
            </a:r>
          </a:p>
          <a:p>
            <a:r>
              <a:rPr lang="en" sz="2400" dirty="0">
                <a:solidFill>
                  <a:srgbClr val="00B050"/>
                </a:solidFill>
                <a:latin typeface="Montserrat"/>
                <a:ea typeface="Montserrat"/>
                <a:cs typeface="Montserrat"/>
                <a:sym typeface="Montserrat"/>
              </a:rPr>
              <a:t>Personalization capability</a:t>
            </a:r>
            <a:endParaRPr lang="en-US" sz="24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400" dirty="0">
              <a:solidFill>
                <a:schemeClr val="dk1"/>
              </a:solidFill>
              <a:latin typeface="Times New Roman" panose="02020603050405020304" pitchFamily="18" charset="0"/>
              <a:ea typeface="Montserrat"/>
              <a:cs typeface="Times New Roman" panose="02020603050405020304" pitchFamily="18" charset="0"/>
              <a:sym typeface="Montserrat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8BF7378-03F6-3C37-BFE6-CE286AD7A14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3465" y="1690688"/>
            <a:ext cx="5452872" cy="4486275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A02B11C-C138-4E10-AE74-B0CDBDACA982}"/>
                  </a:ext>
                </a:extLst>
              </p:cNvPr>
              <p:cNvSpPr txBox="1"/>
              <p:nvPr/>
            </p:nvSpPr>
            <p:spPr>
              <a:xfrm>
                <a:off x="9331602" y="5932006"/>
                <a:ext cx="2668102" cy="5712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𝑊𝑒𝑖𝑔h𝑡𝑠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𝑡h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𝑐𝑙𝑖𝑒𝑛𝑡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b="0" i="0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k</m:t>
                          </m:r>
                        </m:sub>
                      </m:sSub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Data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of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k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th</m:t>
                          </m:r>
                        </m:sup>
                      </m:sSup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client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A02B11C-C138-4E10-AE74-B0CDBDACA9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1602" y="5932006"/>
                <a:ext cx="2668102" cy="571247"/>
              </a:xfrm>
              <a:prstGeom prst="rect">
                <a:avLst/>
              </a:prstGeom>
              <a:blipFill>
                <a:blip r:embed="rId4"/>
                <a:stretch>
                  <a:fillRect l="-1831" b="-744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9BB6B7-E587-0AF8-7A79-6FC00557F6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1BD34-356E-41AD-BB02-556E1DFD0A28}" type="slidenum">
              <a:rPr lang="en-IN" smtClean="0"/>
              <a:t>16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58749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8)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FF70FC-54AC-846A-D99D-FF215A183E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6774CB-2BAD-3C2A-FFEE-591DCFC6F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Fed-Star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86DB5F-B821-0E26-A495-75AE8DA58E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66800" y="1654175"/>
            <a:ext cx="5452872" cy="3317875"/>
          </a:xfrm>
        </p:spPr>
        <p:txBody>
          <a:bodyPr>
            <a:noAutofit/>
          </a:bodyPr>
          <a:lstStyle/>
          <a:p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Smart Aggregation: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uses a "pre-aggregation" step that identifies and prioritizes important features across the network.</a:t>
            </a:r>
          </a:p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Star Topology: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Information moves in an "all-to-all" style, allowing the model to capture unique "outlier" details that others miss</a:t>
            </a:r>
          </a:p>
          <a:p>
            <a:pPr marL="0" indent="0">
              <a:buNone/>
            </a:pPr>
            <a:endParaRPr lang="en-US" sz="2400" dirty="0">
              <a:solidFill>
                <a:schemeClr val="dk1"/>
              </a:solidFill>
              <a:latin typeface="Times New Roman" panose="02020603050405020304" pitchFamily="18" charset="0"/>
              <a:ea typeface="Montserrat"/>
              <a:cs typeface="Times New Roman" panose="02020603050405020304" pitchFamily="18" charset="0"/>
              <a:sym typeface="Montserrat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ABE1214-C692-7B01-B9BC-D3C372F6AE7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3465" y="1690688"/>
            <a:ext cx="5452872" cy="4486275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0891BD0-5951-0471-2E37-DD911AA7167B}"/>
                  </a:ext>
                </a:extLst>
              </p:cNvPr>
              <p:cNvSpPr txBox="1"/>
              <p:nvPr/>
            </p:nvSpPr>
            <p:spPr>
              <a:xfrm>
                <a:off x="9331602" y="5932006"/>
                <a:ext cx="2668102" cy="5712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𝑊𝑒𝑖𝑔h𝑡𝑠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𝑡h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𝑐𝑙𝑖𝑒𝑛𝑡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b="0" i="0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k</m:t>
                          </m:r>
                        </m:sub>
                      </m:sSub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Data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of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k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th</m:t>
                          </m:r>
                        </m:sup>
                      </m:sSup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client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0891BD0-5951-0471-2E37-DD911AA716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1602" y="5932006"/>
                <a:ext cx="2668102" cy="571247"/>
              </a:xfrm>
              <a:prstGeom prst="rect">
                <a:avLst/>
              </a:prstGeom>
              <a:blipFill>
                <a:blip r:embed="rId4"/>
                <a:stretch>
                  <a:fillRect l="-1831" b="-744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946DFA-0B7A-7D3E-CDE1-917600FD5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1BD34-356E-41AD-BB02-556E1DFD0A28}" type="slidenum">
              <a:rPr lang="en-IN" smtClean="0"/>
              <a:t>17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68601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5BEE48-48A9-5BE3-46BD-A6465D5BFB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</a:t>
            </a:r>
            <a:endParaRPr lang="en-IN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6EC7452D-EA55-8D9D-1E99-B24702923D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57275" y="1568450"/>
            <a:ext cx="5562066" cy="4193251"/>
          </a:xfrm>
        </p:spPr>
        <p:txBody>
          <a:bodyPr>
            <a:noAutofit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Inspiration: 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Modelled after the Office-31 dataset, featuring common office objects like keyboards, monitors, and laptops.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Scale: 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Total of 23,326 images across 31 distinct categories.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Source: 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gathered from 8 different image-hosting websites, representing 8 unique clients.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Purpose: 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Designed for image-classification tasks with a focus on addressing Domain Shift.</a:t>
            </a:r>
          </a:p>
          <a:p>
            <a:pPr marL="0" lvl="0" indent="0">
              <a:lnSpc>
                <a:spcPct val="115000"/>
              </a:lnSpc>
              <a:spcBef>
                <a:spcPts val="0"/>
              </a:spcBef>
              <a:buNone/>
            </a:pPr>
            <a:endParaRPr lang="en-US" sz="2400" dirty="0">
              <a:solidFill>
                <a:schemeClr val="dk1"/>
              </a:solidFill>
              <a:latin typeface="Times New Roman" panose="02020603050405020304" pitchFamily="18" charset="0"/>
              <a:ea typeface="Montserrat"/>
              <a:cs typeface="Times New Roman" panose="02020603050405020304" pitchFamily="18" charset="0"/>
              <a:sym typeface="Montserrat"/>
            </a:endParaRPr>
          </a:p>
        </p:txBody>
      </p:sp>
      <p:pic>
        <p:nvPicPr>
          <p:cNvPr id="14" name="Google Shape;99;p19">
            <a:extLst>
              <a:ext uri="{FF2B5EF4-FFF2-40B4-BE49-F238E27FC236}">
                <a16:creationId xmlns:a16="http://schemas.microsoft.com/office/drawing/2014/main" id="{F02BBED2-ED8C-C0F0-AFEB-C05F28EE96C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31969" b="31940"/>
          <a:stretch/>
        </p:blipFill>
        <p:spPr>
          <a:xfrm>
            <a:off x="6945878" y="2048789"/>
            <a:ext cx="1358350" cy="4902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00;p19">
            <a:extLst>
              <a:ext uri="{FF2B5EF4-FFF2-40B4-BE49-F238E27FC236}">
                <a16:creationId xmlns:a16="http://schemas.microsoft.com/office/drawing/2014/main" id="{C91D19A0-335F-AC20-8201-FE1C624CA995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70016" y="3173076"/>
            <a:ext cx="1714375" cy="3668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01;p19">
            <a:extLst>
              <a:ext uri="{FF2B5EF4-FFF2-40B4-BE49-F238E27FC236}">
                <a16:creationId xmlns:a16="http://schemas.microsoft.com/office/drawing/2014/main" id="{1D8938BB-366C-1181-B4A3-3A829797A389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354553" y="2054501"/>
            <a:ext cx="970525" cy="4787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02;p19">
            <a:extLst>
              <a:ext uri="{FF2B5EF4-FFF2-40B4-BE49-F238E27FC236}">
                <a16:creationId xmlns:a16="http://schemas.microsoft.com/office/drawing/2014/main" id="{9AC58833-5E51-458A-CC3D-637ABB151698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899603" y="2988626"/>
            <a:ext cx="1931126" cy="43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03;p19">
            <a:extLst>
              <a:ext uri="{FF2B5EF4-FFF2-40B4-BE49-F238E27FC236}">
                <a16:creationId xmlns:a16="http://schemas.microsoft.com/office/drawing/2014/main" id="{2E2E4B9C-B5AC-5718-6F83-9C354FC9B46F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l="17221" t="36683" r="17767" b="41931"/>
          <a:stretch/>
        </p:blipFill>
        <p:spPr>
          <a:xfrm>
            <a:off x="9899603" y="3883601"/>
            <a:ext cx="1931125" cy="4230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04;p19">
            <a:extLst>
              <a:ext uri="{FF2B5EF4-FFF2-40B4-BE49-F238E27FC236}">
                <a16:creationId xmlns:a16="http://schemas.microsoft.com/office/drawing/2014/main" id="{66060AE4-92C4-3315-A72A-327A92E8525D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256816" y="4006225"/>
            <a:ext cx="1686141" cy="30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105;p19">
            <a:extLst>
              <a:ext uri="{FF2B5EF4-FFF2-40B4-BE49-F238E27FC236}">
                <a16:creationId xmlns:a16="http://schemas.microsoft.com/office/drawing/2014/main" id="{CB12C5EC-EF21-FC0A-7295-087D5F2D5E75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 l="8965" t="18783" r="11901" b="21454"/>
          <a:stretch/>
        </p:blipFill>
        <p:spPr>
          <a:xfrm>
            <a:off x="9663103" y="4831553"/>
            <a:ext cx="841554" cy="36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106;p19">
            <a:extLst>
              <a:ext uri="{FF2B5EF4-FFF2-40B4-BE49-F238E27FC236}">
                <a16:creationId xmlns:a16="http://schemas.microsoft.com/office/drawing/2014/main" id="{DCC6777C-BCD5-7285-6AC6-2E2583BF2DC9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879241" y="4884014"/>
            <a:ext cx="1800151" cy="26194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108;p19">
            <a:extLst>
              <a:ext uri="{FF2B5EF4-FFF2-40B4-BE49-F238E27FC236}">
                <a16:creationId xmlns:a16="http://schemas.microsoft.com/office/drawing/2014/main" id="{42FA1455-6EEB-BE03-4340-1F2D69A2C961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8304228" y="3173076"/>
            <a:ext cx="1116400" cy="111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79;p16">
            <a:extLst>
              <a:ext uri="{FF2B5EF4-FFF2-40B4-BE49-F238E27FC236}">
                <a16:creationId xmlns:a16="http://schemas.microsoft.com/office/drawing/2014/main" id="{0737B558-4990-D059-DC38-EDD27FF0AC07}"/>
              </a:ext>
            </a:extLst>
          </p:cNvPr>
          <p:cNvSpPr txBox="1"/>
          <p:nvPr/>
        </p:nvSpPr>
        <p:spPr>
          <a:xfrm>
            <a:off x="581025" y="6415562"/>
            <a:ext cx="6743700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r">
              <a:buClr>
                <a:schemeClr val="dk1"/>
              </a:buClr>
              <a:buSzPts val="1100"/>
            </a:pPr>
            <a:r>
              <a:rPr lang="en-IN" sz="1200" dirty="0">
                <a:solidFill>
                  <a:schemeClr val="dk1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[3]Jain, Shreyansh, and </a:t>
            </a:r>
            <a:r>
              <a:rPr lang="en-IN" sz="1200" dirty="0" err="1">
                <a:solidFill>
                  <a:schemeClr val="dk1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Koteswar</a:t>
            </a:r>
            <a:r>
              <a:rPr lang="en-IN" sz="1200" dirty="0">
                <a:solidFill>
                  <a:schemeClr val="dk1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 Rao </a:t>
            </a:r>
            <a:r>
              <a:rPr lang="en-IN" sz="1200" dirty="0" err="1">
                <a:solidFill>
                  <a:schemeClr val="dk1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Jerripothula</a:t>
            </a:r>
            <a:r>
              <a:rPr lang="en-IN" sz="1200" dirty="0">
                <a:solidFill>
                  <a:schemeClr val="dk1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. “Federated Learning for Commercial Image Sources.” 2023 IEEE/CVF Winter Conference on Applications of Computer Vision (WACV), IEEE, 2023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D998C6-8D58-644E-FFDB-4B53E6318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1BD34-356E-41AD-BB02-556E1DFD0A28}" type="slidenum">
              <a:rPr lang="en-IN" smtClean="0"/>
              <a:t>18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6537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4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4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8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4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4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6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4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4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4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4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8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4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2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4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7917B8-FDA9-9624-D13A-9E2756925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b="1" dirty="0"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Results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49A1A6-4F1D-E8BC-F24C-D6DD7D28A8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1721" y="1693545"/>
            <a:ext cx="6139180" cy="47053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chemeClr val="dk1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Image classification performed on our dataset.</a:t>
            </a:r>
            <a:endParaRPr lang="en-US" sz="2400" dirty="0">
              <a:latin typeface="Times New Roman" panose="02020603050405020304" pitchFamily="18" charset="0"/>
              <a:ea typeface="Montserrat"/>
              <a:cs typeface="Times New Roman" panose="02020603050405020304" pitchFamily="18" charset="0"/>
              <a:sym typeface="Montserrat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1C62FE6-6917-C992-8C6F-283055C49D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9098740"/>
              </p:ext>
            </p:extLst>
          </p:nvPr>
        </p:nvGraphicFramePr>
        <p:xfrm>
          <a:off x="1061720" y="2293588"/>
          <a:ext cx="6322687" cy="158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2944">
                  <a:extLst>
                    <a:ext uri="{9D8B030D-6E8A-4147-A177-3AD203B41FA5}">
                      <a16:colId xmlns:a16="http://schemas.microsoft.com/office/drawing/2014/main" val="693903985"/>
                    </a:ext>
                  </a:extLst>
                </a:gridCol>
                <a:gridCol w="1307786">
                  <a:extLst>
                    <a:ext uri="{9D8B030D-6E8A-4147-A177-3AD203B41FA5}">
                      <a16:colId xmlns:a16="http://schemas.microsoft.com/office/drawing/2014/main" val="62320841"/>
                    </a:ext>
                  </a:extLst>
                </a:gridCol>
                <a:gridCol w="1514475">
                  <a:extLst>
                    <a:ext uri="{9D8B030D-6E8A-4147-A177-3AD203B41FA5}">
                      <a16:colId xmlns:a16="http://schemas.microsoft.com/office/drawing/2014/main" val="479802123"/>
                    </a:ext>
                  </a:extLst>
                </a:gridCol>
                <a:gridCol w="1507482">
                  <a:extLst>
                    <a:ext uri="{9D8B030D-6E8A-4147-A177-3AD203B41FA5}">
                      <a16:colId xmlns:a16="http://schemas.microsoft.com/office/drawing/2014/main" val="1017937891"/>
                    </a:ext>
                  </a:extLst>
                </a:gridCol>
              </a:tblGrid>
              <a:tr h="310905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Method</a:t>
                      </a:r>
                      <a:endParaRPr lang="en-IN" sz="20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Accurancy</a:t>
                      </a:r>
                      <a:endParaRPr lang="en-IN" sz="20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Weighted F1</a:t>
                      </a:r>
                      <a:endParaRPr lang="en-IN" sz="20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Macro F1</a:t>
                      </a:r>
                      <a:endParaRPr lang="en-IN" sz="20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6828116"/>
                  </a:ext>
                </a:extLst>
              </a:tr>
              <a:tr h="310905">
                <a:tc>
                  <a:txBody>
                    <a:bodyPr/>
                    <a:lstStyle/>
                    <a:p>
                      <a:r>
                        <a:rPr lang="en-US" sz="20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FedAvg</a:t>
                      </a:r>
                      <a:endParaRPr lang="en-IN" sz="20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89.11%</a:t>
                      </a:r>
                      <a:endParaRPr lang="en-IN" sz="20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88.98%</a:t>
                      </a:r>
                      <a:endParaRPr lang="en-IN" sz="20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88.47%</a:t>
                      </a:r>
                      <a:endParaRPr lang="en-IN" sz="20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3257388"/>
                  </a:ext>
                </a:extLst>
              </a:tr>
              <a:tr h="392847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Fed-Cyclic </a:t>
                      </a:r>
                      <a:endParaRPr lang="en-IN" sz="20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91.15%</a:t>
                      </a:r>
                      <a:endParaRPr lang="en-IN" sz="2000" b="0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90.89%</a:t>
                      </a:r>
                      <a:endParaRPr lang="en-IN" sz="2000" b="0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90.33%</a:t>
                      </a:r>
                      <a:endParaRPr lang="en-IN" sz="2000" b="0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4896886"/>
                  </a:ext>
                </a:extLst>
              </a:tr>
              <a:tr h="310905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Fed-Star </a:t>
                      </a:r>
                      <a:endParaRPr lang="en-IN" sz="20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91.72%</a:t>
                      </a:r>
                      <a:endParaRPr lang="en-IN" sz="2000" b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91.17%</a:t>
                      </a:r>
                      <a:endParaRPr lang="en-IN" sz="2000" b="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90.58%</a:t>
                      </a:r>
                      <a:endParaRPr lang="en-IN" sz="2000" b="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3086689"/>
                  </a:ext>
                </a:extLst>
              </a:tr>
            </a:tbl>
          </a:graphicData>
        </a:graphic>
      </p:graphicFrame>
      <p:sp>
        <p:nvSpPr>
          <p:cNvPr id="5" name="Google Shape;590;p37">
            <a:extLst>
              <a:ext uri="{FF2B5EF4-FFF2-40B4-BE49-F238E27FC236}">
                <a16:creationId xmlns:a16="http://schemas.microsoft.com/office/drawing/2014/main" id="{946F19DB-B6FE-DDD4-6833-BDBC7D60A5D0}"/>
              </a:ext>
            </a:extLst>
          </p:cNvPr>
          <p:cNvSpPr txBox="1"/>
          <p:nvPr/>
        </p:nvSpPr>
        <p:spPr>
          <a:xfrm>
            <a:off x="838200" y="5971770"/>
            <a:ext cx="7418060" cy="1292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Times New Roman" panose="02020603050405020304" pitchFamily="18" charset="0"/>
              <a:ea typeface="Montserrat Medium"/>
              <a:cs typeface="Times New Roman" panose="02020603050405020304" pitchFamily="18" charset="0"/>
              <a:sym typeface="Montserrat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[2] McMahan et al. "Communication-efficient learning of deep networks from decentralized data". In: PMLR,2017</a:t>
            </a:r>
            <a:endParaRPr sz="1200" dirty="0">
              <a:solidFill>
                <a:schemeClr val="dk1"/>
              </a:solidFill>
              <a:latin typeface="Times New Roman" panose="02020603050405020304" pitchFamily="18" charset="0"/>
              <a:ea typeface="Montserrat"/>
              <a:cs typeface="Times New Roman" panose="02020603050405020304" pitchFamily="18" charset="0"/>
              <a:sym typeface="Montserrat"/>
            </a:endParaRPr>
          </a:p>
          <a:p>
            <a:r>
              <a:rPr lang="en-IN" sz="1200" dirty="0">
                <a:solidFill>
                  <a:schemeClr val="dk1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[3]Jain, Shreyansh, and </a:t>
            </a:r>
            <a:r>
              <a:rPr lang="en-IN" sz="1200" dirty="0" err="1">
                <a:solidFill>
                  <a:schemeClr val="dk1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Koteswar</a:t>
            </a:r>
            <a:r>
              <a:rPr lang="en-IN" sz="1200" dirty="0">
                <a:solidFill>
                  <a:schemeClr val="dk1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 Rao </a:t>
            </a:r>
            <a:r>
              <a:rPr lang="en-IN" sz="1200" dirty="0" err="1">
                <a:solidFill>
                  <a:schemeClr val="dk1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Jerripothula</a:t>
            </a:r>
            <a:r>
              <a:rPr lang="en-IN" sz="1200" dirty="0">
                <a:solidFill>
                  <a:schemeClr val="dk1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. “Federated Learning for Commercial Image Sources.” 2023 IEEE/CVF Winter Conference on Applications of Computer Vision (WACV), IEEE, 2023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Times New Roman" panose="02020603050405020304" pitchFamily="18" charset="0"/>
              <a:ea typeface="Montserrat Medium"/>
              <a:cs typeface="Times New Roman" panose="02020603050405020304" pitchFamily="18" charset="0"/>
              <a:sym typeface="Montserrat Medium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Times New Roman" panose="02020603050405020304" pitchFamily="18" charset="0"/>
              <a:ea typeface="Montserrat Medium"/>
              <a:cs typeface="Times New Roman" panose="02020603050405020304" pitchFamily="18" charset="0"/>
              <a:sym typeface="Montserrat Medium"/>
            </a:endParaRPr>
          </a:p>
        </p:txBody>
      </p:sp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F06055CB-620F-5E34-A636-16B70511085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28834501"/>
              </p:ext>
            </p:extLst>
          </p:nvPr>
        </p:nvGraphicFramePr>
        <p:xfrm>
          <a:off x="7472046" y="1362075"/>
          <a:ext cx="4424680" cy="49053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0F53A89D-4081-03D9-E735-27EC37DA68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8577998"/>
              </p:ext>
            </p:extLst>
          </p:nvPr>
        </p:nvGraphicFramePr>
        <p:xfrm>
          <a:off x="1061720" y="4217638"/>
          <a:ext cx="6322687" cy="1889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2944">
                  <a:extLst>
                    <a:ext uri="{9D8B030D-6E8A-4147-A177-3AD203B41FA5}">
                      <a16:colId xmlns:a16="http://schemas.microsoft.com/office/drawing/2014/main" val="693903985"/>
                    </a:ext>
                  </a:extLst>
                </a:gridCol>
                <a:gridCol w="1307786">
                  <a:extLst>
                    <a:ext uri="{9D8B030D-6E8A-4147-A177-3AD203B41FA5}">
                      <a16:colId xmlns:a16="http://schemas.microsoft.com/office/drawing/2014/main" val="62320841"/>
                    </a:ext>
                  </a:extLst>
                </a:gridCol>
                <a:gridCol w="1514475">
                  <a:extLst>
                    <a:ext uri="{9D8B030D-6E8A-4147-A177-3AD203B41FA5}">
                      <a16:colId xmlns:a16="http://schemas.microsoft.com/office/drawing/2014/main" val="479802123"/>
                    </a:ext>
                  </a:extLst>
                </a:gridCol>
                <a:gridCol w="1507482">
                  <a:extLst>
                    <a:ext uri="{9D8B030D-6E8A-4147-A177-3AD203B41FA5}">
                      <a16:colId xmlns:a16="http://schemas.microsoft.com/office/drawing/2014/main" val="1017937891"/>
                    </a:ext>
                  </a:extLst>
                </a:gridCol>
              </a:tblGrid>
              <a:tr h="310905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Method</a:t>
                      </a:r>
                      <a:endParaRPr lang="en-IN" sz="20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Local Epoch(E)</a:t>
                      </a:r>
                      <a:endParaRPr lang="en-IN" sz="20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Period(P)</a:t>
                      </a:r>
                      <a:endParaRPr lang="en-IN" sz="20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Global Rounds®</a:t>
                      </a:r>
                      <a:endParaRPr lang="en-IN" sz="20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6828116"/>
                  </a:ext>
                </a:extLst>
              </a:tr>
              <a:tr h="310905">
                <a:tc>
                  <a:txBody>
                    <a:bodyPr/>
                    <a:lstStyle/>
                    <a:p>
                      <a:r>
                        <a:rPr lang="en-US" sz="20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FedAvg</a:t>
                      </a:r>
                      <a:endParaRPr lang="en-IN" sz="20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N" sz="20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IN" sz="20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250</a:t>
                      </a:r>
                      <a:endParaRPr lang="en-IN" sz="20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3257388"/>
                  </a:ext>
                </a:extLst>
              </a:tr>
              <a:tr h="392847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Fed-Cyclic </a:t>
                      </a:r>
                      <a:endParaRPr lang="en-IN" sz="20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N" sz="20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IN" sz="20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150</a:t>
                      </a:r>
                      <a:endParaRPr lang="en-IN" sz="2000" b="0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4896886"/>
                  </a:ext>
                </a:extLst>
              </a:tr>
              <a:tr h="310905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Fed-Star </a:t>
                      </a:r>
                      <a:endParaRPr lang="en-IN" sz="20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N" sz="20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IN" sz="20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</a:t>
                      </a:r>
                      <a:endParaRPr lang="en-IN" sz="2000" b="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3086689"/>
                  </a:ext>
                </a:extLst>
              </a:tr>
            </a:tbl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E0F96F-3438-27F8-BEA3-5B9B20E01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1BD34-356E-41AD-BB02-556E1DFD0A28}" type="slidenum">
              <a:rPr lang="en-IN" smtClean="0"/>
              <a:t>19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35971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Graphic spid="10" grpId="0">
        <p:bldAsOne/>
      </p:bldGraphic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BE3659B-4907-AB35-0599-F47D685A6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Contents</a:t>
            </a:r>
            <a:endParaRPr lang="en-IN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8560F31-5515-0A48-5DC4-8DC867D1D0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1720" y="1683385"/>
            <a:ext cx="10515600" cy="4351338"/>
          </a:xfrm>
        </p:spPr>
        <p:txBody>
          <a:bodyPr>
            <a:noAutofit/>
          </a:bodyPr>
          <a:lstStyle/>
          <a:p>
            <a:r>
              <a:rPr lang="en" sz="2400" dirty="0"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Motivation</a:t>
            </a:r>
          </a:p>
          <a:p>
            <a:r>
              <a:rPr lang="en" sz="2400" dirty="0"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Federated Learning</a:t>
            </a:r>
          </a:p>
          <a:p>
            <a:r>
              <a:rPr lang="en" sz="2400" dirty="0"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Fed Avg (</a:t>
            </a:r>
            <a:r>
              <a:rPr lang="en-IN" sz="2400" dirty="0"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Federated Averaging)</a:t>
            </a:r>
          </a:p>
          <a:p>
            <a:r>
              <a:rPr lang="en-IN" sz="2400" dirty="0"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Problem Statement</a:t>
            </a:r>
            <a:endParaRPr lang="en" sz="2400" dirty="0">
              <a:latin typeface="Times New Roman" panose="02020603050405020304" pitchFamily="18" charset="0"/>
              <a:ea typeface="Montserrat"/>
              <a:cs typeface="Times New Roman" panose="02020603050405020304" pitchFamily="18" charset="0"/>
              <a:sym typeface="Montserrat"/>
            </a:endParaRPr>
          </a:p>
          <a:p>
            <a:r>
              <a:rPr lang="en" sz="2400" dirty="0"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Fed-Cyclic</a:t>
            </a:r>
          </a:p>
          <a:p>
            <a:r>
              <a:rPr lang="en" sz="2400" dirty="0"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Fed-Star</a:t>
            </a:r>
          </a:p>
          <a:p>
            <a:r>
              <a:rPr lang="en" sz="2400" dirty="0"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Dataset</a:t>
            </a:r>
          </a:p>
          <a:p>
            <a:r>
              <a:rPr lang="en" sz="2400" dirty="0"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Results</a:t>
            </a:r>
          </a:p>
          <a:p>
            <a:r>
              <a:rPr lang="en" sz="2400" dirty="0"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Conclusion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sz="2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6A0592F-666E-D8BA-6DB2-9F717E34B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1BD34-356E-41AD-BB02-556E1DFD0A28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2785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4E0123-33EA-0974-D9A7-FFCDCBF078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b="1"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Results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B4890C-6657-CEC1-97D1-0842E11DB6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38225" y="1692275"/>
            <a:ext cx="10799618" cy="789559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Fed-Star outperforms all the local models trained using traditional ML method and baselines and Fed-Cyclic on different sources demonstrating </a:t>
            </a:r>
            <a:r>
              <a:rPr lang="en-US" sz="2400" dirty="0">
                <a:solidFill>
                  <a:srgbClr val="00B050"/>
                </a:solidFill>
                <a:latin typeface="Times New Roman" panose="02020603050405020304" pitchFamily="18" charset="0"/>
                <a:ea typeface="Montserrat Medium"/>
                <a:cs typeface="Times New Roman" panose="02020603050405020304" pitchFamily="18" charset="0"/>
                <a:sym typeface="Montserrat Medium"/>
              </a:rPr>
              <a:t>Personalized Learning</a:t>
            </a:r>
            <a:r>
              <a:rPr lang="en-US" sz="2400" dirty="0">
                <a:latin typeface="Times New Roman" panose="02020603050405020304" pitchFamily="18" charset="0"/>
                <a:ea typeface="Montserrat Medium"/>
                <a:cs typeface="Times New Roman" panose="02020603050405020304" pitchFamily="18" charset="0"/>
                <a:sym typeface="Montserrat Medium"/>
              </a:rPr>
              <a:t>.</a:t>
            </a:r>
          </a:p>
          <a:p>
            <a:endParaRPr lang="en-IN" sz="2400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CD854A3-7F4C-906A-4A0A-4E781F2FBA7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04683746"/>
              </p:ext>
            </p:extLst>
          </p:nvPr>
        </p:nvGraphicFramePr>
        <p:xfrm>
          <a:off x="1602999" y="2471964"/>
          <a:ext cx="4602668" cy="431935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577702">
                  <a:extLst>
                    <a:ext uri="{9D8B030D-6E8A-4147-A177-3AD203B41FA5}">
                      <a16:colId xmlns:a16="http://schemas.microsoft.com/office/drawing/2014/main" val="3688560884"/>
                    </a:ext>
                  </a:extLst>
                </a:gridCol>
                <a:gridCol w="1649982">
                  <a:extLst>
                    <a:ext uri="{9D8B030D-6E8A-4147-A177-3AD203B41FA5}">
                      <a16:colId xmlns:a16="http://schemas.microsoft.com/office/drawing/2014/main" val="1893797779"/>
                    </a:ext>
                  </a:extLst>
                </a:gridCol>
                <a:gridCol w="1374984">
                  <a:extLst>
                    <a:ext uri="{9D8B030D-6E8A-4147-A177-3AD203B41FA5}">
                      <a16:colId xmlns:a16="http://schemas.microsoft.com/office/drawing/2014/main" val="1413775713"/>
                    </a:ext>
                  </a:extLst>
                </a:gridCol>
              </a:tblGrid>
              <a:tr h="219646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IN" sz="1100" b="1" dirty="0">
                          <a:solidFill>
                            <a:srgbClr val="1F1F1F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Dataset Source</a:t>
                      </a:r>
                      <a:endParaRPr lang="en-IN" sz="1100" dirty="0">
                        <a:solidFill>
                          <a:srgbClr val="1F1F1F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502" marR="55502" marT="37001" marB="370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IN" sz="1100" b="1" dirty="0">
                          <a:solidFill>
                            <a:srgbClr val="1F1F1F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Model</a:t>
                      </a:r>
                      <a:endParaRPr lang="en-IN" sz="1100" dirty="0">
                        <a:solidFill>
                          <a:srgbClr val="1F1F1F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502" marR="55502" marT="37001" marB="370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IN" sz="1100" b="1" dirty="0">
                          <a:solidFill>
                            <a:srgbClr val="1F1F1F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Test Accuracy</a:t>
                      </a:r>
                      <a:endParaRPr lang="en-IN" sz="1100" dirty="0">
                        <a:solidFill>
                          <a:srgbClr val="1F1F1F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502" marR="55502" marT="37001" marB="370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14206282"/>
                  </a:ext>
                </a:extLst>
              </a:tr>
              <a:tr h="219646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IN" sz="1100" b="1" dirty="0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123rf</a:t>
                      </a:r>
                      <a:endParaRPr lang="en-IN" sz="1100" dirty="0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502" marR="55502" marT="37001" marB="370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IN" sz="1100" dirty="0">
                          <a:solidFill>
                            <a:srgbClr val="1F1F1F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Local Model</a:t>
                      </a:r>
                    </a:p>
                  </a:txBody>
                  <a:tcPr marL="55502" marR="55502" marT="37001" marB="370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IN" sz="1100" dirty="0">
                          <a:solidFill>
                            <a:srgbClr val="1F1F1F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85.51%</a:t>
                      </a:r>
                    </a:p>
                  </a:txBody>
                  <a:tcPr marL="55502" marR="55502" marT="37001" marB="370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91590607"/>
                  </a:ext>
                </a:extLst>
              </a:tr>
              <a:tr h="219646">
                <a:tc>
                  <a:txBody>
                    <a:bodyPr/>
                    <a:lstStyle/>
                    <a:p>
                      <a:pPr rtl="0">
                        <a:buNone/>
                      </a:pPr>
                      <a:endParaRPr lang="en-IN" sz="1100" dirty="0">
                        <a:solidFill>
                          <a:srgbClr val="1F1F1F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502" marR="55502" marT="37001" marB="370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IN" sz="1100" dirty="0" err="1">
                          <a:solidFill>
                            <a:srgbClr val="1F1F1F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FedAvg</a:t>
                      </a:r>
                      <a:endParaRPr lang="en-IN" sz="1100" dirty="0">
                        <a:solidFill>
                          <a:srgbClr val="1F1F1F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502" marR="55502" marT="37001" marB="370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IN" sz="1100" dirty="0">
                          <a:solidFill>
                            <a:srgbClr val="1F1F1F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83.79%</a:t>
                      </a:r>
                    </a:p>
                  </a:txBody>
                  <a:tcPr marL="55502" marR="55502" marT="37001" marB="370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16270018"/>
                  </a:ext>
                </a:extLst>
              </a:tr>
              <a:tr h="219646">
                <a:tc>
                  <a:txBody>
                    <a:bodyPr/>
                    <a:lstStyle/>
                    <a:p>
                      <a:pPr rtl="0">
                        <a:buNone/>
                      </a:pPr>
                      <a:endParaRPr lang="en-IN" sz="1100" dirty="0">
                        <a:solidFill>
                          <a:srgbClr val="1F1F1F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502" marR="55502" marT="37001" marB="370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IN" sz="1100" b="1" dirty="0">
                          <a:solidFill>
                            <a:srgbClr val="1F1F1F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Fed-Cyclic </a:t>
                      </a:r>
                      <a:endParaRPr lang="en-IN" sz="1100" dirty="0">
                        <a:solidFill>
                          <a:srgbClr val="1F1F1F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502" marR="55502" marT="37001" marB="370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IN" sz="1100" b="1" dirty="0"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86.38%</a:t>
                      </a:r>
                      <a:endParaRPr lang="en-IN" sz="1100" dirty="0">
                        <a:solidFill>
                          <a:srgbClr val="0000FF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502" marR="55502" marT="37001" marB="370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6894658"/>
                  </a:ext>
                </a:extLst>
              </a:tr>
              <a:tr h="219646">
                <a:tc>
                  <a:txBody>
                    <a:bodyPr/>
                    <a:lstStyle/>
                    <a:p>
                      <a:pPr rtl="0">
                        <a:buNone/>
                      </a:pPr>
                      <a:endParaRPr lang="en-IN" sz="1100" dirty="0">
                        <a:solidFill>
                          <a:srgbClr val="1F1F1F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502" marR="55502" marT="37001" marB="370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IN" sz="1100" b="1" dirty="0">
                          <a:solidFill>
                            <a:srgbClr val="1F1F1F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Fed-Star </a:t>
                      </a:r>
                      <a:endParaRPr lang="en-IN" sz="1100" dirty="0">
                        <a:solidFill>
                          <a:srgbClr val="1F1F1F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502" marR="55502" marT="37001" marB="370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IN" sz="1100" b="1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88.90%</a:t>
                      </a:r>
                      <a:endParaRPr lang="en-IN" sz="1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502" marR="55502" marT="37001" marB="370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94154153"/>
                  </a:ext>
                </a:extLst>
              </a:tr>
              <a:tr h="219646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IN" sz="1100" b="1" dirty="0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Adobe Stock</a:t>
                      </a:r>
                      <a:endParaRPr lang="en-IN" sz="1100" dirty="0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502" marR="55502" marT="37001" marB="370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IN" sz="1100" dirty="0">
                          <a:solidFill>
                            <a:srgbClr val="1F1F1F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Local Model</a:t>
                      </a:r>
                    </a:p>
                  </a:txBody>
                  <a:tcPr marL="55502" marR="55502" marT="37001" marB="370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IN" sz="1100" dirty="0">
                          <a:solidFill>
                            <a:srgbClr val="1F1F1F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92.43%</a:t>
                      </a:r>
                    </a:p>
                  </a:txBody>
                  <a:tcPr marL="55502" marR="55502" marT="37001" marB="370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76560476"/>
                  </a:ext>
                </a:extLst>
              </a:tr>
              <a:tr h="219646">
                <a:tc>
                  <a:txBody>
                    <a:bodyPr/>
                    <a:lstStyle/>
                    <a:p>
                      <a:pPr rtl="0">
                        <a:buNone/>
                      </a:pPr>
                      <a:endParaRPr lang="en-IN" sz="1100" dirty="0">
                        <a:solidFill>
                          <a:srgbClr val="1F1F1F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502" marR="55502" marT="37001" marB="370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IN" sz="1100" dirty="0" err="1">
                          <a:solidFill>
                            <a:srgbClr val="1F1F1F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FedAvg</a:t>
                      </a:r>
                      <a:endParaRPr lang="en-IN" sz="1100" dirty="0">
                        <a:solidFill>
                          <a:srgbClr val="1F1F1F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502" marR="55502" marT="37001" marB="370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IN" sz="1100" dirty="0">
                          <a:solidFill>
                            <a:srgbClr val="1F1F1F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91.46%</a:t>
                      </a:r>
                    </a:p>
                  </a:txBody>
                  <a:tcPr marL="55502" marR="55502" marT="37001" marB="370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77223252"/>
                  </a:ext>
                </a:extLst>
              </a:tr>
              <a:tr h="219646">
                <a:tc>
                  <a:txBody>
                    <a:bodyPr/>
                    <a:lstStyle/>
                    <a:p>
                      <a:pPr rtl="0">
                        <a:buNone/>
                      </a:pPr>
                      <a:endParaRPr lang="en-IN" sz="1100" dirty="0">
                        <a:solidFill>
                          <a:srgbClr val="1F1F1F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502" marR="55502" marT="37001" marB="370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IN" sz="1100" b="1" dirty="0">
                          <a:solidFill>
                            <a:srgbClr val="1F1F1F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Fed-Cyclic </a:t>
                      </a:r>
                      <a:endParaRPr lang="en-IN" sz="1100" dirty="0">
                        <a:solidFill>
                          <a:srgbClr val="1F1F1F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502" marR="55502" marT="37001" marB="370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IN" sz="1100" b="1" dirty="0"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94.52%</a:t>
                      </a:r>
                      <a:endParaRPr lang="en-IN" sz="1100" dirty="0">
                        <a:solidFill>
                          <a:srgbClr val="0000FF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502" marR="55502" marT="37001" marB="370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47435806"/>
                  </a:ext>
                </a:extLst>
              </a:tr>
              <a:tr h="219646">
                <a:tc>
                  <a:txBody>
                    <a:bodyPr/>
                    <a:lstStyle/>
                    <a:p>
                      <a:pPr rtl="0">
                        <a:buNone/>
                      </a:pPr>
                      <a:endParaRPr lang="en-IN" sz="1100" dirty="0">
                        <a:solidFill>
                          <a:srgbClr val="1F1F1F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502" marR="55502" marT="37001" marB="370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IN" sz="1100" b="1" dirty="0">
                          <a:solidFill>
                            <a:srgbClr val="1F1F1F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Fed-Star </a:t>
                      </a:r>
                      <a:endParaRPr lang="en-IN" sz="1100" dirty="0">
                        <a:solidFill>
                          <a:srgbClr val="1F1F1F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502" marR="55502" marT="37001" marB="370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IN" sz="1100" b="1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94.96%</a:t>
                      </a:r>
                      <a:endParaRPr lang="en-IN" sz="1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502" marR="55502" marT="37001" marB="370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18706544"/>
                  </a:ext>
                </a:extLst>
              </a:tr>
              <a:tr h="219646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IN" sz="1100" b="1" dirty="0" err="1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Alamy</a:t>
                      </a:r>
                      <a:endParaRPr lang="en-IN" sz="1100" dirty="0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502" marR="55502" marT="37001" marB="370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IN" sz="1100" dirty="0">
                          <a:solidFill>
                            <a:srgbClr val="1F1F1F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Local Model</a:t>
                      </a:r>
                    </a:p>
                  </a:txBody>
                  <a:tcPr marL="55502" marR="55502" marT="37001" marB="370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IN" sz="1100" dirty="0">
                          <a:solidFill>
                            <a:srgbClr val="1F1F1F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86.84%</a:t>
                      </a:r>
                    </a:p>
                  </a:txBody>
                  <a:tcPr marL="55502" marR="55502" marT="37001" marB="370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88688390"/>
                  </a:ext>
                </a:extLst>
              </a:tr>
              <a:tr h="219646">
                <a:tc>
                  <a:txBody>
                    <a:bodyPr/>
                    <a:lstStyle/>
                    <a:p>
                      <a:pPr rtl="0">
                        <a:buNone/>
                      </a:pPr>
                      <a:endParaRPr lang="en-IN" sz="1100">
                        <a:solidFill>
                          <a:srgbClr val="1F1F1F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502" marR="55502" marT="37001" marB="370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IN" sz="1100" dirty="0" err="1">
                          <a:solidFill>
                            <a:srgbClr val="1F1F1F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FedAvg</a:t>
                      </a:r>
                      <a:endParaRPr lang="en-IN" sz="1100" dirty="0">
                        <a:solidFill>
                          <a:srgbClr val="1F1F1F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502" marR="55502" marT="37001" marB="370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IN" sz="1100" dirty="0">
                          <a:solidFill>
                            <a:srgbClr val="1F1F1F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87.32%</a:t>
                      </a:r>
                    </a:p>
                  </a:txBody>
                  <a:tcPr marL="55502" marR="55502" marT="37001" marB="370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43315437"/>
                  </a:ext>
                </a:extLst>
              </a:tr>
              <a:tr h="219646">
                <a:tc>
                  <a:txBody>
                    <a:bodyPr/>
                    <a:lstStyle/>
                    <a:p>
                      <a:pPr rtl="0">
                        <a:buNone/>
                      </a:pPr>
                      <a:endParaRPr lang="en-IN" sz="1100">
                        <a:solidFill>
                          <a:srgbClr val="1F1F1F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502" marR="55502" marT="37001" marB="370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IN" sz="1100" b="1" dirty="0">
                          <a:solidFill>
                            <a:srgbClr val="1F1F1F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Fed-Cyclic </a:t>
                      </a:r>
                      <a:endParaRPr lang="en-IN" sz="1100" dirty="0">
                        <a:solidFill>
                          <a:srgbClr val="1F1F1F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502" marR="55502" marT="37001" marB="370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IN" sz="1100" b="1" dirty="0"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88.90%</a:t>
                      </a:r>
                      <a:endParaRPr lang="en-IN" sz="1100" dirty="0">
                        <a:solidFill>
                          <a:srgbClr val="0000FF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502" marR="55502" marT="37001" marB="370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40991451"/>
                  </a:ext>
                </a:extLst>
              </a:tr>
              <a:tr h="344320">
                <a:tc>
                  <a:txBody>
                    <a:bodyPr/>
                    <a:lstStyle/>
                    <a:p>
                      <a:pPr rtl="0">
                        <a:buNone/>
                      </a:pPr>
                      <a:endParaRPr lang="en-IN" sz="2000" dirty="0">
                        <a:solidFill>
                          <a:srgbClr val="1F1F1F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502" marR="55502" marT="37001" marB="370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IN" sz="1100" b="1" dirty="0">
                          <a:solidFill>
                            <a:srgbClr val="1F1F1F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Fed-Star </a:t>
                      </a:r>
                      <a:endParaRPr lang="en-IN" sz="1100" dirty="0">
                        <a:solidFill>
                          <a:srgbClr val="1F1F1F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502" marR="55502" marT="37001" marB="370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IN" sz="1100" b="1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90.14%</a:t>
                      </a:r>
                      <a:endParaRPr lang="en-IN" sz="1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502" marR="55502" marT="37001" marB="370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6593711"/>
                  </a:ext>
                </a:extLst>
              </a:tr>
              <a:tr h="260211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IN" sz="1100" b="1" dirty="0" err="1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CanStockPhotos</a:t>
                      </a:r>
                      <a:endParaRPr lang="en-IN" sz="1100" dirty="0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502" marR="55502" marT="37001" marB="370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IN" sz="1100">
                          <a:solidFill>
                            <a:srgbClr val="1F1F1F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Local Model</a:t>
                      </a:r>
                    </a:p>
                  </a:txBody>
                  <a:tcPr marL="55502" marR="55502" marT="37001" marB="370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IN" sz="1100" dirty="0">
                          <a:solidFill>
                            <a:srgbClr val="1F1F1F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89.53%</a:t>
                      </a:r>
                    </a:p>
                  </a:txBody>
                  <a:tcPr marL="55502" marR="55502" marT="37001" marB="370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20651361"/>
                  </a:ext>
                </a:extLst>
              </a:tr>
              <a:tr h="260211">
                <a:tc>
                  <a:txBody>
                    <a:bodyPr/>
                    <a:lstStyle/>
                    <a:p>
                      <a:pPr rtl="0">
                        <a:buNone/>
                      </a:pPr>
                      <a:endParaRPr lang="en-IN" sz="1100" dirty="0">
                        <a:solidFill>
                          <a:srgbClr val="1F1F1F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502" marR="55502" marT="37001" marB="370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IN" sz="1100" dirty="0" err="1">
                          <a:solidFill>
                            <a:srgbClr val="1F1F1F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FedAvg</a:t>
                      </a:r>
                      <a:endParaRPr lang="en-IN" sz="1100" dirty="0">
                        <a:solidFill>
                          <a:srgbClr val="1F1F1F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502" marR="55502" marT="37001" marB="370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IN" sz="1100" dirty="0">
                          <a:solidFill>
                            <a:srgbClr val="1F1F1F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89.20%</a:t>
                      </a:r>
                    </a:p>
                  </a:txBody>
                  <a:tcPr marL="55502" marR="55502" marT="37001" marB="370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01631874"/>
                  </a:ext>
                </a:extLst>
              </a:tr>
              <a:tr h="260211">
                <a:tc>
                  <a:txBody>
                    <a:bodyPr/>
                    <a:lstStyle/>
                    <a:p>
                      <a:pPr rtl="0">
                        <a:buNone/>
                      </a:pPr>
                      <a:endParaRPr lang="en-IN" sz="1100" dirty="0">
                        <a:solidFill>
                          <a:srgbClr val="1F1F1F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502" marR="55502" marT="37001" marB="370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IN" sz="1100" b="1" dirty="0">
                          <a:solidFill>
                            <a:srgbClr val="1F1F1F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Fed-Cyclic </a:t>
                      </a:r>
                      <a:endParaRPr lang="en-IN" sz="1100" dirty="0">
                        <a:solidFill>
                          <a:srgbClr val="1F1F1F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502" marR="55502" marT="37001" marB="370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IN" sz="1100" b="1" dirty="0"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90.40%</a:t>
                      </a:r>
                      <a:endParaRPr lang="en-IN" sz="1100" dirty="0">
                        <a:solidFill>
                          <a:srgbClr val="0000FF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502" marR="55502" marT="37001" marB="370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6044906"/>
                  </a:ext>
                </a:extLst>
              </a:tr>
              <a:tr h="260211">
                <a:tc>
                  <a:txBody>
                    <a:bodyPr/>
                    <a:lstStyle/>
                    <a:p>
                      <a:pPr rtl="0">
                        <a:buNone/>
                      </a:pPr>
                      <a:endParaRPr lang="en-IN" sz="1100">
                        <a:solidFill>
                          <a:srgbClr val="1F1F1F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502" marR="55502" marT="37001" marB="370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IN" sz="1100" b="1" dirty="0">
                          <a:solidFill>
                            <a:srgbClr val="1F1F1F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Fed-Star </a:t>
                      </a:r>
                      <a:endParaRPr lang="en-IN" sz="1100" dirty="0">
                        <a:solidFill>
                          <a:srgbClr val="1F1F1F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502" marR="55502" marT="37001" marB="370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IN" sz="1100" b="1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91.68%</a:t>
                      </a:r>
                      <a:endParaRPr lang="en-IN" sz="1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502" marR="55502" marT="37001" marB="370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90670628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ABA3F023-B853-2720-DB20-6EBD0A4F990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20029808"/>
              </p:ext>
            </p:extLst>
          </p:nvPr>
        </p:nvGraphicFramePr>
        <p:xfrm>
          <a:off x="6383575" y="2471965"/>
          <a:ext cx="4602669" cy="4327259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577702">
                  <a:extLst>
                    <a:ext uri="{9D8B030D-6E8A-4147-A177-3AD203B41FA5}">
                      <a16:colId xmlns:a16="http://schemas.microsoft.com/office/drawing/2014/main" val="3688560884"/>
                    </a:ext>
                  </a:extLst>
                </a:gridCol>
                <a:gridCol w="1649982">
                  <a:extLst>
                    <a:ext uri="{9D8B030D-6E8A-4147-A177-3AD203B41FA5}">
                      <a16:colId xmlns:a16="http://schemas.microsoft.com/office/drawing/2014/main" val="1893797779"/>
                    </a:ext>
                  </a:extLst>
                </a:gridCol>
                <a:gridCol w="1374985">
                  <a:extLst>
                    <a:ext uri="{9D8B030D-6E8A-4147-A177-3AD203B41FA5}">
                      <a16:colId xmlns:a16="http://schemas.microsoft.com/office/drawing/2014/main" val="1413775713"/>
                    </a:ext>
                  </a:extLst>
                </a:gridCol>
              </a:tblGrid>
              <a:tr h="230852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IN" sz="1100" b="1" dirty="0">
                          <a:solidFill>
                            <a:srgbClr val="1F1F1F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Dataset Source</a:t>
                      </a:r>
                      <a:endParaRPr lang="en-IN" sz="1100" dirty="0">
                        <a:solidFill>
                          <a:srgbClr val="1F1F1F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502" marR="55502" marT="37001" marB="370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IN" sz="1100" b="1" dirty="0">
                          <a:solidFill>
                            <a:srgbClr val="1F1F1F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Model</a:t>
                      </a:r>
                      <a:endParaRPr lang="en-IN" sz="1100" dirty="0">
                        <a:solidFill>
                          <a:srgbClr val="1F1F1F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502" marR="55502" marT="37001" marB="370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IN" sz="1100" b="1" dirty="0">
                          <a:solidFill>
                            <a:srgbClr val="1F1F1F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Test Accuracy</a:t>
                      </a:r>
                      <a:endParaRPr lang="en-IN" sz="1100" dirty="0">
                        <a:solidFill>
                          <a:srgbClr val="1F1F1F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502" marR="55502" marT="37001" marB="370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14206282"/>
                  </a:ext>
                </a:extLst>
              </a:tr>
              <a:tr h="230852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IN" sz="1100" b="1" dirty="0" err="1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Depositphotos</a:t>
                      </a:r>
                      <a:endParaRPr lang="en-IN" sz="1100" dirty="0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502" marR="55502" marT="37001" marB="370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IN" sz="1100">
                          <a:solidFill>
                            <a:srgbClr val="1F1F1F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Local Model</a:t>
                      </a:r>
                    </a:p>
                  </a:txBody>
                  <a:tcPr marL="55502" marR="55502" marT="37001" marB="370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buNone/>
                      </a:pPr>
                      <a:r>
                        <a:rPr lang="en-IN" sz="1100" b="1" kern="1200" dirty="0"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98.07% </a:t>
                      </a:r>
                    </a:p>
                  </a:txBody>
                  <a:tcPr marL="55502" marR="55502" marT="37001" marB="370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91590607"/>
                  </a:ext>
                </a:extLst>
              </a:tr>
              <a:tr h="230852">
                <a:tc>
                  <a:txBody>
                    <a:bodyPr/>
                    <a:lstStyle/>
                    <a:p>
                      <a:pPr rtl="0">
                        <a:buNone/>
                      </a:pPr>
                      <a:endParaRPr lang="en-IN" sz="1100">
                        <a:solidFill>
                          <a:srgbClr val="1F1F1F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502" marR="55502" marT="37001" marB="370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IN" sz="1100" dirty="0" err="1">
                          <a:solidFill>
                            <a:srgbClr val="1F1F1F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FedAvg</a:t>
                      </a:r>
                      <a:endParaRPr lang="en-IN" sz="1100" dirty="0">
                        <a:solidFill>
                          <a:srgbClr val="1F1F1F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502" marR="55502" marT="37001" marB="370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IN" sz="1100">
                          <a:solidFill>
                            <a:srgbClr val="1F1F1F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96.95% </a:t>
                      </a:r>
                    </a:p>
                  </a:txBody>
                  <a:tcPr marL="55502" marR="55502" marT="37001" marB="370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16270018"/>
                  </a:ext>
                </a:extLst>
              </a:tr>
              <a:tr h="230852">
                <a:tc>
                  <a:txBody>
                    <a:bodyPr/>
                    <a:lstStyle/>
                    <a:p>
                      <a:pPr rtl="0">
                        <a:buNone/>
                      </a:pPr>
                      <a:endParaRPr lang="en-IN" sz="1100">
                        <a:solidFill>
                          <a:srgbClr val="1F1F1F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502" marR="55502" marT="37001" marB="370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IN" sz="1100" b="1" dirty="0">
                          <a:solidFill>
                            <a:srgbClr val="1F1F1F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Fed-Cyclic </a:t>
                      </a:r>
                      <a:endParaRPr lang="en-IN" sz="1100" dirty="0">
                        <a:solidFill>
                          <a:srgbClr val="1F1F1F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502" marR="55502" marT="37001" marB="370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IN" sz="11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97.91% </a:t>
                      </a:r>
                    </a:p>
                  </a:txBody>
                  <a:tcPr marL="55502" marR="55502" marT="37001" marB="370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6894658"/>
                  </a:ext>
                </a:extLst>
              </a:tr>
              <a:tr h="230852">
                <a:tc>
                  <a:txBody>
                    <a:bodyPr/>
                    <a:lstStyle/>
                    <a:p>
                      <a:pPr rtl="0">
                        <a:buNone/>
                      </a:pPr>
                      <a:endParaRPr lang="en-IN" sz="1100" dirty="0">
                        <a:solidFill>
                          <a:srgbClr val="1F1F1F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502" marR="55502" marT="37001" marB="370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IN" sz="1100" b="1" dirty="0">
                          <a:solidFill>
                            <a:srgbClr val="1F1F1F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Fed-Star </a:t>
                      </a:r>
                      <a:endParaRPr lang="en-IN" sz="1100" dirty="0">
                        <a:solidFill>
                          <a:srgbClr val="1F1F1F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502" marR="55502" marT="37001" marB="370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IN" sz="1100" b="1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98.33%</a:t>
                      </a:r>
                      <a:r>
                        <a:rPr lang="en-IN" sz="1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</a:p>
                  </a:txBody>
                  <a:tcPr marL="55502" marR="55502" marT="37001" marB="370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94154153"/>
                  </a:ext>
                </a:extLst>
              </a:tr>
              <a:tr h="230852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IN" sz="1100" b="1" dirty="0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Getty Images</a:t>
                      </a:r>
                      <a:endParaRPr lang="en-IN" sz="1100" dirty="0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502" marR="55502" marT="37001" marB="370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IN" sz="1100" dirty="0">
                          <a:solidFill>
                            <a:srgbClr val="1F1F1F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Local Model</a:t>
                      </a:r>
                    </a:p>
                  </a:txBody>
                  <a:tcPr marL="55502" marR="55502" marT="37001" marB="370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IN" sz="1100" dirty="0">
                          <a:solidFill>
                            <a:srgbClr val="1F1F1F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89.35% </a:t>
                      </a:r>
                    </a:p>
                  </a:txBody>
                  <a:tcPr marL="55502" marR="55502" marT="37001" marB="370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76560476"/>
                  </a:ext>
                </a:extLst>
              </a:tr>
              <a:tr h="230852">
                <a:tc>
                  <a:txBody>
                    <a:bodyPr/>
                    <a:lstStyle/>
                    <a:p>
                      <a:pPr rtl="0">
                        <a:buNone/>
                      </a:pPr>
                      <a:endParaRPr lang="en-IN" sz="1100">
                        <a:solidFill>
                          <a:srgbClr val="1F1F1F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502" marR="55502" marT="37001" marB="370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IN" sz="1100">
                          <a:solidFill>
                            <a:srgbClr val="1F1F1F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FedAvg</a:t>
                      </a:r>
                    </a:p>
                  </a:txBody>
                  <a:tcPr marL="55502" marR="55502" marT="37001" marB="370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IN" sz="1100">
                          <a:solidFill>
                            <a:srgbClr val="1F1F1F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90.13% </a:t>
                      </a:r>
                    </a:p>
                  </a:txBody>
                  <a:tcPr marL="55502" marR="55502" marT="37001" marB="370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77223252"/>
                  </a:ext>
                </a:extLst>
              </a:tr>
              <a:tr h="230852">
                <a:tc>
                  <a:txBody>
                    <a:bodyPr/>
                    <a:lstStyle/>
                    <a:p>
                      <a:pPr rtl="0">
                        <a:buNone/>
                      </a:pPr>
                      <a:endParaRPr lang="en-IN" sz="1100">
                        <a:solidFill>
                          <a:srgbClr val="1F1F1F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502" marR="55502" marT="37001" marB="370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IN" sz="1100" b="1" dirty="0">
                          <a:solidFill>
                            <a:srgbClr val="1F1F1F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Fed-Cyclic </a:t>
                      </a:r>
                      <a:endParaRPr lang="en-IN" sz="1100" dirty="0">
                        <a:solidFill>
                          <a:srgbClr val="1F1F1F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502" marR="55502" marT="37001" marB="370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IN" sz="1100" b="1" dirty="0"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92.72%</a:t>
                      </a:r>
                      <a:r>
                        <a:rPr lang="en-IN" sz="1100" dirty="0"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</a:p>
                  </a:txBody>
                  <a:tcPr marL="55502" marR="55502" marT="37001" marB="370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47435806"/>
                  </a:ext>
                </a:extLst>
              </a:tr>
              <a:tr h="230852">
                <a:tc>
                  <a:txBody>
                    <a:bodyPr/>
                    <a:lstStyle/>
                    <a:p>
                      <a:pPr rtl="0">
                        <a:buNone/>
                      </a:pPr>
                      <a:endParaRPr lang="en-IN" sz="1100">
                        <a:solidFill>
                          <a:srgbClr val="1F1F1F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502" marR="55502" marT="37001" marB="370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IN" sz="1100" b="1" dirty="0">
                          <a:solidFill>
                            <a:srgbClr val="1F1F1F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Fed-Star </a:t>
                      </a:r>
                      <a:endParaRPr lang="en-IN" sz="1100" dirty="0">
                        <a:solidFill>
                          <a:srgbClr val="1F1F1F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502" marR="55502" marT="37001" marB="370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IN" sz="1100" b="1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93.87%</a:t>
                      </a:r>
                      <a:r>
                        <a:rPr lang="en-IN" sz="1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</a:p>
                  </a:txBody>
                  <a:tcPr marL="55502" marR="55502" marT="37001" marB="370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18706544"/>
                  </a:ext>
                </a:extLst>
              </a:tr>
              <a:tr h="230852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IN" sz="1100" b="1" dirty="0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iStock</a:t>
                      </a:r>
                      <a:endParaRPr lang="en-IN" sz="1100" dirty="0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502" marR="55502" marT="37001" marB="370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IN" sz="1100" dirty="0">
                          <a:solidFill>
                            <a:srgbClr val="1F1F1F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Local Model</a:t>
                      </a:r>
                    </a:p>
                  </a:txBody>
                  <a:tcPr marL="55502" marR="55502" marT="37001" marB="370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buNone/>
                      </a:pPr>
                      <a:r>
                        <a:rPr lang="en-IN" sz="1100" b="1" kern="1200" dirty="0"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85.71% </a:t>
                      </a:r>
                    </a:p>
                  </a:txBody>
                  <a:tcPr marL="55502" marR="55502" marT="37001" marB="370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88688390"/>
                  </a:ext>
                </a:extLst>
              </a:tr>
              <a:tr h="230852">
                <a:tc>
                  <a:txBody>
                    <a:bodyPr/>
                    <a:lstStyle/>
                    <a:p>
                      <a:pPr rtl="0">
                        <a:buNone/>
                      </a:pPr>
                      <a:endParaRPr lang="en-IN" sz="1100" dirty="0">
                        <a:solidFill>
                          <a:srgbClr val="1F1F1F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502" marR="55502" marT="37001" marB="370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IN" sz="1100" dirty="0" err="1">
                          <a:solidFill>
                            <a:srgbClr val="1F1F1F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FedAvg</a:t>
                      </a:r>
                      <a:endParaRPr lang="en-IN" sz="1100" dirty="0">
                        <a:solidFill>
                          <a:srgbClr val="1F1F1F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502" marR="55502" marT="37001" marB="370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IN" sz="1100" dirty="0">
                          <a:solidFill>
                            <a:srgbClr val="1F1F1F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83.72% </a:t>
                      </a:r>
                    </a:p>
                  </a:txBody>
                  <a:tcPr marL="55502" marR="55502" marT="37001" marB="370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43315437"/>
                  </a:ext>
                </a:extLst>
              </a:tr>
              <a:tr h="230852">
                <a:tc>
                  <a:txBody>
                    <a:bodyPr/>
                    <a:lstStyle/>
                    <a:p>
                      <a:pPr rtl="0">
                        <a:buNone/>
                      </a:pPr>
                      <a:endParaRPr lang="en-IN" sz="1100" dirty="0">
                        <a:solidFill>
                          <a:srgbClr val="1F1F1F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502" marR="55502" marT="37001" marB="370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IN" sz="1100" b="1" dirty="0">
                          <a:solidFill>
                            <a:srgbClr val="1F1F1F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Fed-Cyclic</a:t>
                      </a:r>
                      <a:endParaRPr lang="en-IN" sz="1100" dirty="0">
                        <a:solidFill>
                          <a:srgbClr val="1F1F1F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502" marR="55502" marT="37001" marB="370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IN" sz="11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84.89% </a:t>
                      </a:r>
                    </a:p>
                  </a:txBody>
                  <a:tcPr marL="55502" marR="55502" marT="37001" marB="370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40991451"/>
                  </a:ext>
                </a:extLst>
              </a:tr>
              <a:tr h="285511">
                <a:tc>
                  <a:txBody>
                    <a:bodyPr/>
                    <a:lstStyle/>
                    <a:p>
                      <a:pPr rtl="0">
                        <a:buNone/>
                      </a:pPr>
                      <a:endParaRPr lang="en-IN" sz="1100" dirty="0">
                        <a:solidFill>
                          <a:srgbClr val="1F1F1F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502" marR="55502" marT="37001" marB="370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IN" sz="1100" b="1" dirty="0">
                          <a:solidFill>
                            <a:srgbClr val="1F1F1F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Fed-Star </a:t>
                      </a:r>
                      <a:endParaRPr lang="en-IN" sz="1100" dirty="0">
                        <a:solidFill>
                          <a:srgbClr val="1F1F1F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502" marR="55502" marT="37001" marB="370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IN" sz="1100" b="1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86.47%</a:t>
                      </a:r>
                      <a:r>
                        <a:rPr lang="en-IN" sz="1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</a:p>
                  </a:txBody>
                  <a:tcPr marL="55502" marR="55502" marT="37001" marB="370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6593711"/>
                  </a:ext>
                </a:extLst>
              </a:tr>
              <a:tr h="285511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IN" sz="1100" b="1" dirty="0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Shutterstock</a:t>
                      </a:r>
                      <a:endParaRPr lang="en-IN" sz="1100" dirty="0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502" marR="55502" marT="37001" marB="370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IN" sz="1100" dirty="0">
                          <a:solidFill>
                            <a:srgbClr val="1F1F1F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Local Model</a:t>
                      </a:r>
                    </a:p>
                  </a:txBody>
                  <a:tcPr marL="55502" marR="55502" marT="37001" marB="370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IN" sz="1100" dirty="0">
                          <a:solidFill>
                            <a:srgbClr val="1F1F1F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89.45% </a:t>
                      </a:r>
                    </a:p>
                  </a:txBody>
                  <a:tcPr marL="55502" marR="55502" marT="37001" marB="370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20651361"/>
                  </a:ext>
                </a:extLst>
              </a:tr>
              <a:tr h="285511">
                <a:tc>
                  <a:txBody>
                    <a:bodyPr/>
                    <a:lstStyle/>
                    <a:p>
                      <a:pPr rtl="0">
                        <a:buNone/>
                      </a:pPr>
                      <a:endParaRPr lang="en-IN" sz="1100">
                        <a:solidFill>
                          <a:srgbClr val="1F1F1F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502" marR="55502" marT="37001" marB="370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IN" sz="1100" dirty="0" err="1">
                          <a:solidFill>
                            <a:srgbClr val="1F1F1F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FedAvg</a:t>
                      </a:r>
                      <a:endParaRPr lang="en-IN" sz="1100" dirty="0">
                        <a:solidFill>
                          <a:srgbClr val="1F1F1F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502" marR="55502" marT="37001" marB="370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IN" sz="1100" dirty="0">
                          <a:solidFill>
                            <a:srgbClr val="1F1F1F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89.60% </a:t>
                      </a:r>
                    </a:p>
                  </a:txBody>
                  <a:tcPr marL="55502" marR="55502" marT="37001" marB="370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01631874"/>
                  </a:ext>
                </a:extLst>
              </a:tr>
              <a:tr h="285511">
                <a:tc>
                  <a:txBody>
                    <a:bodyPr/>
                    <a:lstStyle/>
                    <a:p>
                      <a:pPr rtl="0">
                        <a:buNone/>
                      </a:pPr>
                      <a:endParaRPr lang="en-IN" sz="1100">
                        <a:solidFill>
                          <a:srgbClr val="1F1F1F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502" marR="55502" marT="37001" marB="370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IN" sz="1100" b="1" dirty="0">
                          <a:solidFill>
                            <a:srgbClr val="1F1F1F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Fed-Cyclic </a:t>
                      </a:r>
                      <a:endParaRPr lang="en-IN" sz="1100" dirty="0">
                        <a:solidFill>
                          <a:srgbClr val="1F1F1F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502" marR="55502" marT="37001" marB="370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IN" sz="1100" b="1" dirty="0"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91.56%</a:t>
                      </a:r>
                      <a:r>
                        <a:rPr lang="en-IN" sz="1100" dirty="0"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</a:p>
                  </a:txBody>
                  <a:tcPr marL="55502" marR="55502" marT="37001" marB="370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6044906"/>
                  </a:ext>
                </a:extLst>
              </a:tr>
              <a:tr h="285511">
                <a:tc>
                  <a:txBody>
                    <a:bodyPr/>
                    <a:lstStyle/>
                    <a:p>
                      <a:pPr rtl="0">
                        <a:buNone/>
                      </a:pPr>
                      <a:endParaRPr lang="en-IN" sz="1100">
                        <a:solidFill>
                          <a:srgbClr val="1F1F1F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502" marR="55502" marT="37001" marB="370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IN" sz="1100" b="1" dirty="0">
                          <a:solidFill>
                            <a:srgbClr val="1F1F1F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Fed-Star</a:t>
                      </a:r>
                      <a:endParaRPr lang="en-IN" sz="1100" dirty="0">
                        <a:solidFill>
                          <a:srgbClr val="1F1F1F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502" marR="55502" marT="37001" marB="370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IN" sz="1100" b="1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92.11%</a:t>
                      </a:r>
                      <a:r>
                        <a:rPr lang="en-IN" sz="1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</a:p>
                  </a:txBody>
                  <a:tcPr marL="55502" marR="55502" marT="37001" marB="370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90670628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94A288-AD67-2350-9FB3-70CD6509F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1BD34-356E-41AD-BB02-556E1DFD0A28}" type="slidenum">
              <a:rPr lang="en-IN" smtClean="0"/>
              <a:t>20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35688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6A2B7-99A8-3EE6-47B1-98D8A2D46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C</a:t>
            </a:r>
            <a:r>
              <a:rPr lang="en" b="1" dirty="0"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onclusion</a:t>
            </a:r>
            <a:endParaRPr lang="en-IN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8B01DF1-120F-0F99-62DD-378D5E96ED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7275" y="1644650"/>
            <a:ext cx="10515600" cy="3231007"/>
          </a:xfrm>
        </p:spPr>
        <p:txBody>
          <a:bodyPr>
            <a:normAutofit/>
          </a:bodyPr>
          <a:lstStyle/>
          <a:p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Real-World Data: 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Replaced artificial data with a large-scale commercial dataset to reflect true domain </a:t>
            </a:r>
            <a:r>
              <a:rPr lang="en-IN" sz="2400">
                <a:latin typeface="Times New Roman" panose="02020603050405020304" pitchFamily="18" charset="0"/>
                <a:cs typeface="Times New Roman" panose="02020603050405020304" pitchFamily="18" charset="0"/>
              </a:rPr>
              <a:t>shifts .</a:t>
            </a:r>
          </a:p>
          <a:p>
            <a:r>
              <a:rPr lang="en-IN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Fed-Cyclic </a:t>
            </a: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(Efficiency): 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Optimized for low-resource environments using a sequential topology that reduces communication overhead.</a:t>
            </a:r>
          </a:p>
          <a:p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Fed-Star (Accuracy): 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Achieved peak performance through a star-based topology that prioritizes personalized learning and outlier detection.</a:t>
            </a:r>
          </a:p>
          <a:p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Scalable Privacy: 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Both models outperform traditional baselines (</a:t>
            </a:r>
            <a:r>
              <a:rPr lang="en-I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FedAvg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in heterogeneous, privacy-sensitive environments.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9418A7-46CC-9EDE-059B-450C2BB3D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1BD34-356E-41AD-BB02-556E1DFD0A28}" type="slidenum">
              <a:rPr lang="en-IN" smtClean="0"/>
              <a:t>21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01388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Free Thank You Slides Templates for Presentations | SlideUpLift">
            <a:extLst>
              <a:ext uri="{FF2B5EF4-FFF2-40B4-BE49-F238E27FC236}">
                <a16:creationId xmlns:a16="http://schemas.microsoft.com/office/drawing/2014/main" id="{C202F94E-1240-1CE0-918F-08E009081A8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7B464A-ECCF-5132-1583-B2A1884FCC62}"/>
              </a:ext>
            </a:extLst>
          </p:cNvPr>
          <p:cNvSpPr txBox="1"/>
          <p:nvPr/>
        </p:nvSpPr>
        <p:spPr>
          <a:xfrm>
            <a:off x="4243387" y="2921168"/>
            <a:ext cx="37052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  <a:endParaRPr lang="en-IN" sz="6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CFC278-98A2-7D8C-57A3-BB1A30017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1BD34-356E-41AD-BB02-556E1DFD0A28}" type="slidenum">
              <a:rPr lang="en-IN" smtClean="0"/>
              <a:t>22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082213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13BBFB-4585-13CB-E3A9-C62CD5769D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Motivation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2E88B3-B617-47F2-8DEA-546F59CADE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799" y="1577975"/>
            <a:ext cx="10737273" cy="984077"/>
          </a:xfrm>
        </p:spPr>
        <p:txBody>
          <a:bodyPr>
            <a:noAutofit/>
          </a:bodyPr>
          <a:lstStyle/>
          <a:p>
            <a:pPr marL="0" lvl="0" indent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dk1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Traditional Machine Learning requires users to upload their data to the centralized server giving user no control over how his data is used.</a:t>
            </a: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B7799F98-9C11-3C70-E335-795CE1C4BA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3071" y="2792239"/>
            <a:ext cx="5951001" cy="3280777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15FFD0EE-CC1A-D911-4469-2D81DD1D566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18522"/>
          <a:stretch>
            <a:fillRect/>
          </a:stretch>
        </p:blipFill>
        <p:spPr>
          <a:xfrm>
            <a:off x="6315100" y="5109826"/>
            <a:ext cx="380275" cy="382515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0100CC51-ED30-621E-8BD1-FCD41328003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62" b="11890"/>
          <a:stretch>
            <a:fillRect/>
          </a:stretch>
        </p:blipFill>
        <p:spPr>
          <a:xfrm>
            <a:off x="10216843" y="5104726"/>
            <a:ext cx="381169" cy="388067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14D6208D-07A0-A67E-B060-BFF94553F09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" t="-1975" r="-578" b="15133"/>
          <a:stretch>
            <a:fillRect/>
          </a:stretch>
        </p:blipFill>
        <p:spPr>
          <a:xfrm>
            <a:off x="8318557" y="5104274"/>
            <a:ext cx="391498" cy="388067"/>
          </a:xfrm>
          <a:prstGeom prst="rect">
            <a:avLst/>
          </a:prstGeom>
          <a:ln>
            <a:solidFill>
              <a:srgbClr val="00B050"/>
            </a:solidFill>
          </a:ln>
        </p:spPr>
      </p:pic>
      <p:sp>
        <p:nvSpPr>
          <p:cNvPr id="4" name="Content Placeholder 4">
            <a:extLst>
              <a:ext uri="{FF2B5EF4-FFF2-40B4-BE49-F238E27FC236}">
                <a16:creationId xmlns:a16="http://schemas.microsoft.com/office/drawing/2014/main" id="{6BF0E011-27CC-0129-3DE6-C54E4E937EE4}"/>
              </a:ext>
            </a:extLst>
          </p:cNvPr>
          <p:cNvSpPr txBox="1">
            <a:spLocks/>
          </p:cNvSpPr>
          <p:nvPr/>
        </p:nvSpPr>
        <p:spPr>
          <a:xfrm>
            <a:off x="1070266" y="2962826"/>
            <a:ext cx="4806636" cy="302510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Privacy &amp; Security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 Communication Costs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Resource Constraints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Single Point of Failure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Network Instability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3DAEC62-4215-7015-9452-3756513B42F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0639" y="3673143"/>
            <a:ext cx="506242" cy="506242"/>
          </a:xfrm>
          <a:prstGeom prst="rect">
            <a:avLst/>
          </a:prstGeom>
        </p:spPr>
      </p:pic>
      <p:sp>
        <p:nvSpPr>
          <p:cNvPr id="8" name="Google Shape;79;p16">
            <a:extLst>
              <a:ext uri="{FF2B5EF4-FFF2-40B4-BE49-F238E27FC236}">
                <a16:creationId xmlns:a16="http://schemas.microsoft.com/office/drawing/2014/main" id="{52B0B0C7-BA6D-81D7-A2A4-519BDB6226EF}"/>
              </a:ext>
            </a:extLst>
          </p:cNvPr>
          <p:cNvSpPr txBox="1"/>
          <p:nvPr/>
        </p:nvSpPr>
        <p:spPr>
          <a:xfrm>
            <a:off x="247650" y="6529862"/>
            <a:ext cx="11556422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r">
              <a:buClr>
                <a:schemeClr val="dk1"/>
              </a:buClr>
              <a:buSzPts val="1100"/>
            </a:pPr>
            <a:r>
              <a:rPr lang="en-US" sz="1200" dirty="0"/>
              <a:t>[1]Mawela, </a:t>
            </a:r>
            <a:r>
              <a:rPr lang="en-US" sz="1200" dirty="0" err="1"/>
              <a:t>Chamith</a:t>
            </a:r>
            <a:r>
              <a:rPr lang="en-US" sz="1200" dirty="0"/>
              <a:t> &amp; Ben </a:t>
            </a:r>
            <a:r>
              <a:rPr lang="en-US" sz="1200" dirty="0" err="1"/>
              <a:t>Issaid</a:t>
            </a:r>
            <a:r>
              <a:rPr lang="en-US" sz="1200" dirty="0"/>
              <a:t>,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Chaouki</a:t>
            </a:r>
            <a:r>
              <a:rPr lang="en-US" sz="1200" dirty="0"/>
              <a:t> &amp; Bennis, Mehdi. (2024). A Web-Based Solution for Federated Learning with LLM-Based Automation. 10.48550/arXiv.2408.13010.</a:t>
            </a:r>
            <a:endParaRPr lang="en-IN" sz="1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B93C8C-D798-3621-C371-7675AE8127B4}"/>
              </a:ext>
            </a:extLst>
          </p:cNvPr>
          <p:cNvSpPr txBox="1"/>
          <p:nvPr/>
        </p:nvSpPr>
        <p:spPr>
          <a:xfrm>
            <a:off x="9943178" y="3100086"/>
            <a:ext cx="18608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Aggregation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92F3A2-3EC7-322D-5C99-44F14502E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1BD34-356E-41AD-BB02-556E1DFD0A28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00175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" dur="11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1.85185E-6 L -3.75E-6 0.00023 C 0.00079 -0.00532 0.00183 -0.01111 0.00274 -0.0169 C 0.00326 -0.01852 0.00365 -0.02083 0.00456 -0.02199 C 0.00573 -0.02361 0.00756 -0.02407 0.00925 -0.025 C 0.01524 -0.02407 0.02123 -0.02407 0.02709 -0.02199 C 0.02891 -0.02106 0.03008 -0.01852 0.0319 -0.0169 C 0.03373 -0.01481 0.03555 -0.01319 0.03724 -0.0118 C 0.04258 -0.00046 0.03659 -0.01227 0.04284 -0.00301 C 0.04506 -1.85185E-6 0.04375 0.00093 0.04584 0.00509 C 0.04701 0.00718 0.04792 0.00949 0.04909 0.01065 C 0.04961 0.01088 0.05026 0.00926 0.05052 0.00834 L 0.19597 -0.15347 L 0.19597 -0.15324 " pathEditMode="relative" rAng="0" ptsTypes="AAAAAAAAAAAAAA">
                                      <p:cBhvr>
                                        <p:cTn id="23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792" y="-7153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-3.7037E-6 L 0.0039 -0.00694 C 0.00508 -0.01157 0.00638 -0.01689 0.00924 -0.02129 C 0.00924 -0.02338 0.00924 -0.02615 0.01028 -0.02639 C 0.01705 -0.02731 0.02383 -0.02523 0.03021 -0.02476 C 0.03164 -0.02314 0.03307 -0.02129 0.03307 -0.02014 C 0.03841 -0.01412 0.03841 -0.01805 0.03841 -0.01319 L 0.03841 -0.14351 " pathEditMode="relative" rAng="0" ptsTypes="AAAAAAAA">
                                      <p:cBhvr>
                                        <p:cTn id="25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14" y="-7176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64 -0.02801 L -0.11302 -0.14144 " pathEditMode="relative" rAng="0" ptsTypes="AA">
                                      <p:cBhvr>
                                        <p:cTn id="27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471" y="-567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11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1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1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1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9E137B-69E3-D98D-A49E-203A157721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D19BD3BE-3803-BE5B-D9ED-751B39CFC6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2502" y="4182347"/>
            <a:ext cx="2543530" cy="147658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E5F3617-760C-EAED-593B-52B459155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b="1" dirty="0"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Federated Learning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28A927-D9C6-C2DA-7029-3E48765197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76325" y="3086100"/>
            <a:ext cx="4953000" cy="3190875"/>
          </a:xfrm>
        </p:spPr>
        <p:txBody>
          <a:bodyPr>
            <a:normAutofit lnSpcReduction="10000"/>
          </a:bodyPr>
          <a:lstStyle/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Privacy-Centric: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Eliminates sensitive data exchange.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Weight Exchange: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Shares model weights instead of raw local data.</a:t>
            </a: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Distributed Architecture: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Leverages decentralized learning across multiple clients.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4C61098-48D6-B5B5-DC54-796471B0C44A}"/>
              </a:ext>
            </a:extLst>
          </p:cNvPr>
          <p:cNvSpPr txBox="1"/>
          <p:nvPr/>
        </p:nvSpPr>
        <p:spPr>
          <a:xfrm>
            <a:off x="6389994" y="5547968"/>
            <a:ext cx="53063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A: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Local training on your device.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B: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Combining data weights from many devices.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C: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Updating the global model for everyone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050A5C6-A787-9E52-F369-B36F2FA00A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4869" y="2304244"/>
            <a:ext cx="2600688" cy="139084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B7EDC8E-5223-2B55-BB37-D90049F9E7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8177" y="1336753"/>
            <a:ext cx="571580" cy="104789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4D4217A-2D21-A0B2-6758-3D1298CB72D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3862" y="2033295"/>
            <a:ext cx="543001" cy="113363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3C4CD01-845A-5D3E-548D-F73AA8B8024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9114" y="4202787"/>
            <a:ext cx="1209844" cy="102884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EE3B7CDF-904D-5696-8ACB-B618A69BF7B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1419" y="4488577"/>
            <a:ext cx="714475" cy="743054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6329D36A-7B4A-F351-24CF-3EE9F6416B1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3206152"/>
            <a:ext cx="332827" cy="917521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13B385E7-6EE1-DA92-8F58-8996EE93069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5959" y="2710732"/>
            <a:ext cx="671834" cy="368587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27729BD9-EFE2-DD89-0AB6-F7F00C35694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7896" y="3701072"/>
            <a:ext cx="1314633" cy="75258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0B015C0B-5329-A275-B0CA-6D3872C1086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8096" y="1709525"/>
            <a:ext cx="1628775" cy="1781175"/>
          </a:xfrm>
          <a:prstGeom prst="rect">
            <a:avLst/>
          </a:prstGeom>
        </p:spPr>
      </p:pic>
      <p:grpSp>
        <p:nvGrpSpPr>
          <p:cNvPr id="52" name="Group 51">
            <a:extLst>
              <a:ext uri="{FF2B5EF4-FFF2-40B4-BE49-F238E27FC236}">
                <a16:creationId xmlns:a16="http://schemas.microsoft.com/office/drawing/2014/main" id="{48800118-7ACE-DFE0-08FE-7813B4D850DE}"/>
              </a:ext>
            </a:extLst>
          </p:cNvPr>
          <p:cNvGrpSpPr/>
          <p:nvPr/>
        </p:nvGrpSpPr>
        <p:grpSpPr>
          <a:xfrm>
            <a:off x="6380219" y="1860701"/>
            <a:ext cx="924527" cy="888662"/>
            <a:chOff x="6275444" y="2822726"/>
            <a:chExt cx="924527" cy="888662"/>
          </a:xfrm>
        </p:grpSpPr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21DC201B-ACCC-4AB0-177D-75C6DB26F21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 flipH="1">
              <a:off x="6275444" y="2822726"/>
              <a:ext cx="924527" cy="815759"/>
            </a:xfrm>
            <a:prstGeom prst="rect">
              <a:avLst/>
            </a:prstGeom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3DA28981-0B83-47EE-5426-84BB3F8B0D4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569786" flipH="1">
              <a:off x="6281637" y="3454177"/>
              <a:ext cx="257211" cy="257211"/>
            </a:xfrm>
            <a:prstGeom prst="rect">
              <a:avLst/>
            </a:prstGeom>
          </p:spPr>
        </p:pic>
      </p:grpSp>
      <p:pic>
        <p:nvPicPr>
          <p:cNvPr id="36" name="Picture 35">
            <a:extLst>
              <a:ext uri="{FF2B5EF4-FFF2-40B4-BE49-F238E27FC236}">
                <a16:creationId xmlns:a16="http://schemas.microsoft.com/office/drawing/2014/main" id="{480392C5-9220-477D-327F-5A236905107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9719" y="2727093"/>
            <a:ext cx="685150" cy="269598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299F253D-9DEE-53F6-27D9-F59CC04DB36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89046" flipH="1">
            <a:off x="10475958" y="4694860"/>
            <a:ext cx="343155" cy="368587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BB1431B4-6CEC-9B09-7CC2-CC9F6AD1574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075894" y="4717209"/>
            <a:ext cx="808975" cy="269598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187E2D8E-8D8E-AAE0-1894-9B46B2CAD0A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6297392" y="3875735"/>
            <a:ext cx="956086" cy="2695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8C3204F-90DC-F6DB-32A7-55D237A55E3C}"/>
              </a:ext>
            </a:extLst>
          </p:cNvPr>
          <p:cNvSpPr txBox="1"/>
          <p:nvPr/>
        </p:nvSpPr>
        <p:spPr>
          <a:xfrm>
            <a:off x="1066800" y="1583055"/>
            <a:ext cx="5181600" cy="1551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15000"/>
              </a:lnSpc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Unlike traditional ML centralized data uploads here only weights exchange</a:t>
            </a:r>
            <a:endParaRPr lang="en-US" sz="2800" dirty="0">
              <a:solidFill>
                <a:schemeClr val="dk1"/>
              </a:solidFill>
              <a:latin typeface="Times New Roman" panose="02020603050405020304" pitchFamily="18" charset="0"/>
              <a:ea typeface="Montserrat"/>
              <a:cs typeface="Times New Roman" panose="02020603050405020304" pitchFamily="18" charset="0"/>
              <a:sym typeface="Montserra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E321C4-EC72-D6E4-9ED2-16E9EDF8FFBB}"/>
              </a:ext>
            </a:extLst>
          </p:cNvPr>
          <p:cNvSpPr txBox="1"/>
          <p:nvPr/>
        </p:nvSpPr>
        <p:spPr>
          <a:xfrm>
            <a:off x="9984523" y="1525632"/>
            <a:ext cx="162881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Model(weight)</a:t>
            </a:r>
          </a:p>
          <a:p>
            <a:r>
              <a:rPr lang="en-IN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Aggregation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3AB663-3AF7-5276-3723-23CF429C9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1BD34-356E-41AD-BB02-556E1DFD0A28}" type="slidenum">
              <a:rPr lang="en-IN" smtClean="0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93128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EA9D0D-F007-E3DD-AA05-24CF7B22B8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939D3-1093-DE26-B458-1AD6BA563F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b="1" dirty="0"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Fed Avg </a:t>
            </a:r>
            <a:r>
              <a:rPr lang="en" b="1" dirty="0">
                <a:latin typeface="Times New Roman" panose="02020603050405020304" pitchFamily="18" charset="0"/>
                <a:cs typeface="Times New Roman" panose="02020603050405020304" pitchFamily="18" charset="0"/>
                <a:sym typeface="Montserrat"/>
              </a:rPr>
              <a:t>(</a:t>
            </a: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  <a:sym typeface="Montserrat"/>
              </a:rPr>
              <a:t>Federated Averaging)</a:t>
            </a:r>
            <a:endParaRPr lang="en-IN" dirty="0"/>
          </a:p>
        </p:txBody>
      </p:sp>
      <p:pic>
        <p:nvPicPr>
          <p:cNvPr id="4" name="Google Shape;165;p22">
            <a:extLst>
              <a:ext uri="{FF2B5EF4-FFF2-40B4-BE49-F238E27FC236}">
                <a16:creationId xmlns:a16="http://schemas.microsoft.com/office/drawing/2014/main" id="{D45CD6B7-F56E-6EA1-DAAF-2FD011F69E8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6390" y="1458524"/>
            <a:ext cx="1449701" cy="114071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9A188FCD-103A-E252-BDC6-C790EE2D95FC}"/>
              </a:ext>
            </a:extLst>
          </p:cNvPr>
          <p:cNvCxnSpPr>
            <a:cxnSpLocks/>
          </p:cNvCxnSpPr>
          <p:nvPr/>
        </p:nvCxnSpPr>
        <p:spPr>
          <a:xfrm flipH="1">
            <a:off x="4207176" y="2486387"/>
            <a:ext cx="1134156" cy="84881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5D7B6E55-E004-B585-E40B-F8424AE77FE9}"/>
              </a:ext>
            </a:extLst>
          </p:cNvPr>
          <p:cNvCxnSpPr>
            <a:cxnSpLocks/>
          </p:cNvCxnSpPr>
          <p:nvPr/>
        </p:nvCxnSpPr>
        <p:spPr>
          <a:xfrm>
            <a:off x="6194108" y="2698957"/>
            <a:ext cx="0" cy="65529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A6BDE299-B287-E9B6-298F-92014D109624}"/>
              </a:ext>
            </a:extLst>
          </p:cNvPr>
          <p:cNvSpPr txBox="1"/>
          <p:nvPr/>
        </p:nvSpPr>
        <p:spPr>
          <a:xfrm>
            <a:off x="4677598" y="2897705"/>
            <a:ext cx="350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>
                <a:solidFill>
                  <a:schemeClr val="tx2">
                    <a:lumMod val="90000"/>
                    <a:lumOff val="10000"/>
                  </a:schemeClr>
                </a:solidFill>
              </a:rPr>
              <a:t>1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EF1AF09-D56C-8364-4BED-CE90B18F6C60}"/>
              </a:ext>
            </a:extLst>
          </p:cNvPr>
          <p:cNvSpPr txBox="1"/>
          <p:nvPr/>
        </p:nvSpPr>
        <p:spPr>
          <a:xfrm>
            <a:off x="6206173" y="2953830"/>
            <a:ext cx="350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>
                <a:solidFill>
                  <a:schemeClr val="tx2">
                    <a:lumMod val="90000"/>
                    <a:lumOff val="10000"/>
                  </a:schemeClr>
                </a:solidFill>
              </a:rPr>
              <a:t>1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5EB0FF6-6844-895B-9DE3-2A70CF4755CD}"/>
              </a:ext>
            </a:extLst>
          </p:cNvPr>
          <p:cNvSpPr txBox="1"/>
          <p:nvPr/>
        </p:nvSpPr>
        <p:spPr>
          <a:xfrm>
            <a:off x="7910139" y="2746567"/>
            <a:ext cx="350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>
                <a:solidFill>
                  <a:schemeClr val="tx2">
                    <a:lumMod val="90000"/>
                    <a:lumOff val="10000"/>
                  </a:schemeClr>
                </a:solidFill>
              </a:rPr>
              <a:t>1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5E059908-7F1E-D2B7-F25A-08AA72DEFFFD}"/>
              </a:ext>
            </a:extLst>
          </p:cNvPr>
          <p:cNvCxnSpPr>
            <a:cxnSpLocks/>
          </p:cNvCxnSpPr>
          <p:nvPr/>
        </p:nvCxnSpPr>
        <p:spPr>
          <a:xfrm flipV="1">
            <a:off x="6013768" y="2656386"/>
            <a:ext cx="0" cy="69516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1DF86431-A3CE-32A1-CF24-31488EC063C9}"/>
              </a:ext>
            </a:extLst>
          </p:cNvPr>
          <p:cNvSpPr txBox="1"/>
          <p:nvPr/>
        </p:nvSpPr>
        <p:spPr>
          <a:xfrm>
            <a:off x="7054795" y="2746567"/>
            <a:ext cx="350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592C9609-B963-4B16-5B6B-6F64A1258079}"/>
              </a:ext>
            </a:extLst>
          </p:cNvPr>
          <p:cNvSpPr txBox="1"/>
          <p:nvPr/>
        </p:nvSpPr>
        <p:spPr>
          <a:xfrm>
            <a:off x="5692458" y="2932518"/>
            <a:ext cx="350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1BBE797-07B3-D1C2-25D0-ED0FB561E8A0}"/>
              </a:ext>
            </a:extLst>
          </p:cNvPr>
          <p:cNvSpPr txBox="1"/>
          <p:nvPr/>
        </p:nvSpPr>
        <p:spPr>
          <a:xfrm>
            <a:off x="3765103" y="2897705"/>
            <a:ext cx="350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DBFC10F-B134-A933-7883-FFCC8240E51E}"/>
              </a:ext>
            </a:extLst>
          </p:cNvPr>
          <p:cNvSpPr txBox="1"/>
          <p:nvPr/>
        </p:nvSpPr>
        <p:spPr>
          <a:xfrm>
            <a:off x="4018180" y="1785938"/>
            <a:ext cx="13919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Global Model</a:t>
            </a:r>
            <a:endParaRPr lang="en-IN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CD082487-A209-5BB9-3F55-0B721D615119}"/>
              </a:ext>
            </a:extLst>
          </p:cNvPr>
          <p:cNvSpPr txBox="1"/>
          <p:nvPr/>
        </p:nvSpPr>
        <p:spPr>
          <a:xfrm>
            <a:off x="1494055" y="3957638"/>
            <a:ext cx="13919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Local Model</a:t>
            </a:r>
            <a:endParaRPr lang="en-IN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6" name="Picture 75">
            <a:extLst>
              <a:ext uri="{FF2B5EF4-FFF2-40B4-BE49-F238E27FC236}">
                <a16:creationId xmlns:a16="http://schemas.microsoft.com/office/drawing/2014/main" id="{90D7931A-B1C8-A946-E37F-B26C8B8CC48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18522"/>
          <a:stretch>
            <a:fillRect/>
          </a:stretch>
        </p:blipFill>
        <p:spPr>
          <a:xfrm>
            <a:off x="3214778" y="5219299"/>
            <a:ext cx="1441213" cy="1449702"/>
          </a:xfrm>
          <a:prstGeom prst="rect">
            <a:avLst/>
          </a:prstGeom>
        </p:spPr>
      </p:pic>
      <p:pic>
        <p:nvPicPr>
          <p:cNvPr id="77" name="Google Shape;165;p22">
            <a:extLst>
              <a:ext uri="{FF2B5EF4-FFF2-40B4-BE49-F238E27FC236}">
                <a16:creationId xmlns:a16="http://schemas.microsoft.com/office/drawing/2014/main" id="{BD21EF69-95F7-4F09-D7DC-F7B30753638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6200000">
            <a:off x="3160474" y="3643129"/>
            <a:ext cx="1449701" cy="1140712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165;p22">
            <a:extLst>
              <a:ext uri="{FF2B5EF4-FFF2-40B4-BE49-F238E27FC236}">
                <a16:creationId xmlns:a16="http://schemas.microsoft.com/office/drawing/2014/main" id="{EC746144-4947-691D-F014-C425FD5362B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6200000">
            <a:off x="5358765" y="3600357"/>
            <a:ext cx="1449701" cy="1140712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165;p22">
            <a:extLst>
              <a:ext uri="{FF2B5EF4-FFF2-40B4-BE49-F238E27FC236}">
                <a16:creationId xmlns:a16="http://schemas.microsoft.com/office/drawing/2014/main" id="{C7370123-CE5C-C73A-1A6F-39B4F4B592F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6200000">
            <a:off x="7511650" y="3600357"/>
            <a:ext cx="1449701" cy="1140712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TextBox 79">
            <a:extLst>
              <a:ext uri="{FF2B5EF4-FFF2-40B4-BE49-F238E27FC236}">
                <a16:creationId xmlns:a16="http://schemas.microsoft.com/office/drawing/2014/main" id="{7A4D43BC-EB97-E98D-9ABE-B195141EADE4}"/>
              </a:ext>
            </a:extLst>
          </p:cNvPr>
          <p:cNvSpPr txBox="1"/>
          <p:nvPr/>
        </p:nvSpPr>
        <p:spPr>
          <a:xfrm>
            <a:off x="3062889" y="3964089"/>
            <a:ext cx="350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00B050"/>
                </a:solidFill>
              </a:rPr>
              <a:t>2</a:t>
            </a:r>
            <a:endParaRPr lang="en-IN">
              <a:solidFill>
                <a:srgbClr val="00B050"/>
              </a:solidFill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A7DD004B-2644-C5F1-392F-D24F91A96331}"/>
              </a:ext>
            </a:extLst>
          </p:cNvPr>
          <p:cNvSpPr txBox="1"/>
          <p:nvPr/>
        </p:nvSpPr>
        <p:spPr>
          <a:xfrm>
            <a:off x="5249076" y="3964089"/>
            <a:ext cx="350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00B050"/>
                </a:solidFill>
              </a:rPr>
              <a:t>2</a:t>
            </a:r>
            <a:endParaRPr lang="en-IN">
              <a:solidFill>
                <a:srgbClr val="00B050"/>
              </a:solidFill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0B4B6FDD-BD4A-780C-6367-32BBA483BF6D}"/>
              </a:ext>
            </a:extLst>
          </p:cNvPr>
          <p:cNvSpPr txBox="1"/>
          <p:nvPr/>
        </p:nvSpPr>
        <p:spPr>
          <a:xfrm>
            <a:off x="7405315" y="3957637"/>
            <a:ext cx="350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00B050"/>
                </a:solidFill>
              </a:rPr>
              <a:t>2</a:t>
            </a:r>
            <a:endParaRPr lang="en-IN">
              <a:solidFill>
                <a:srgbClr val="00B050"/>
              </a:solidFill>
            </a:endParaRPr>
          </a:p>
        </p:txBody>
      </p:sp>
      <p:pic>
        <p:nvPicPr>
          <p:cNvPr id="84" name="Picture 83">
            <a:extLst>
              <a:ext uri="{FF2B5EF4-FFF2-40B4-BE49-F238E27FC236}">
                <a16:creationId xmlns:a16="http://schemas.microsoft.com/office/drawing/2014/main" id="{A6AE044F-2C59-1229-08C5-4651285C4F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62" b="11890"/>
          <a:stretch>
            <a:fillRect/>
          </a:stretch>
        </p:blipFill>
        <p:spPr>
          <a:xfrm>
            <a:off x="7536010" y="5143099"/>
            <a:ext cx="1429739" cy="1449702"/>
          </a:xfrm>
          <a:prstGeom prst="rect">
            <a:avLst/>
          </a:prstGeom>
        </p:spPr>
      </p:pic>
      <p:pic>
        <p:nvPicPr>
          <p:cNvPr id="86" name="Picture 85">
            <a:extLst>
              <a:ext uri="{FF2B5EF4-FFF2-40B4-BE49-F238E27FC236}">
                <a16:creationId xmlns:a16="http://schemas.microsoft.com/office/drawing/2014/main" id="{0CD3EEDA-9288-0F43-7111-21C98177A2D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" t="-1975" r="-578" b="15133"/>
          <a:stretch>
            <a:fillRect/>
          </a:stretch>
        </p:blipFill>
        <p:spPr>
          <a:xfrm>
            <a:off x="5356159" y="5136753"/>
            <a:ext cx="1468482" cy="1449702"/>
          </a:xfrm>
          <a:prstGeom prst="rect">
            <a:avLst/>
          </a:prstGeom>
        </p:spPr>
      </p:pic>
      <p:sp>
        <p:nvSpPr>
          <p:cNvPr id="88" name="TextBox 87">
            <a:extLst>
              <a:ext uri="{FF2B5EF4-FFF2-40B4-BE49-F238E27FC236}">
                <a16:creationId xmlns:a16="http://schemas.microsoft.com/office/drawing/2014/main" id="{8AFE40D5-3D47-59F9-5502-C0B50EF5E77C}"/>
              </a:ext>
            </a:extLst>
          </p:cNvPr>
          <p:cNvSpPr txBox="1"/>
          <p:nvPr/>
        </p:nvSpPr>
        <p:spPr>
          <a:xfrm>
            <a:off x="8374275" y="2232335"/>
            <a:ext cx="350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accent5"/>
                </a:solidFill>
              </a:rPr>
              <a:t>4</a:t>
            </a:r>
            <a:endParaRPr lang="en-IN">
              <a:solidFill>
                <a:schemeClr val="accent5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DA0B68E1-BAC4-7D96-258A-8C4A0D4ADE08}"/>
                  </a:ext>
                </a:extLst>
              </p:cNvPr>
              <p:cNvSpPr txBox="1"/>
              <p:nvPr/>
            </p:nvSpPr>
            <p:spPr>
              <a:xfrm>
                <a:off x="7450955" y="1411034"/>
                <a:ext cx="1617815" cy="7788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  <m:e>
                          <m:f>
                            <m:fPr>
                              <m:ctrlPr>
                                <a:rPr lang="en-US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accent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accent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accent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</m:d>
                            </m:den>
                          </m:f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IN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DA0B68E1-BAC4-7D96-258A-8C4A0D4ADE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0955" y="1411034"/>
                <a:ext cx="1617815" cy="77886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7A5766BF-02E2-74B7-E19E-A59D1C429FEA}"/>
                  </a:ext>
                </a:extLst>
              </p:cNvPr>
              <p:cNvSpPr txBox="1"/>
              <p:nvPr/>
            </p:nvSpPr>
            <p:spPr>
              <a:xfrm>
                <a:off x="4662577" y="4056422"/>
                <a:ext cx="3107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IN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7A5766BF-02E2-74B7-E19E-A59D1C429F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2577" y="4056422"/>
                <a:ext cx="310726" cy="276999"/>
              </a:xfrm>
              <a:prstGeom prst="rect">
                <a:avLst/>
              </a:prstGeom>
              <a:blipFill>
                <a:blip r:embed="rId8"/>
                <a:stretch>
                  <a:fillRect l="-11765" r="-7843" b="-1304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DD7B2C3F-0569-93C4-6CD7-D91460C34558}"/>
                  </a:ext>
                </a:extLst>
              </p:cNvPr>
              <p:cNvSpPr txBox="1"/>
              <p:nvPr/>
            </p:nvSpPr>
            <p:spPr>
              <a:xfrm>
                <a:off x="6730863" y="4056422"/>
                <a:ext cx="31604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IN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DD7B2C3F-0569-93C4-6CD7-D91460C345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0863" y="4056422"/>
                <a:ext cx="316049" cy="276999"/>
              </a:xfrm>
              <a:prstGeom prst="rect">
                <a:avLst/>
              </a:prstGeom>
              <a:blipFill>
                <a:blip r:embed="rId9"/>
                <a:stretch>
                  <a:fillRect l="-11538" r="-7692" b="-1304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3BD56624-FA5D-9E18-7C72-7183DC169236}"/>
                  </a:ext>
                </a:extLst>
              </p:cNvPr>
              <p:cNvSpPr txBox="1"/>
              <p:nvPr/>
            </p:nvSpPr>
            <p:spPr>
              <a:xfrm>
                <a:off x="8965749" y="4024026"/>
                <a:ext cx="31604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IN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3BD56624-FA5D-9E18-7C72-7183DC1692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5749" y="4024026"/>
                <a:ext cx="316049" cy="276999"/>
              </a:xfrm>
              <a:prstGeom prst="rect">
                <a:avLst/>
              </a:prstGeom>
              <a:blipFill>
                <a:blip r:embed="rId10"/>
                <a:stretch>
                  <a:fillRect l="-11538" r="-7692" b="-1304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1487A8B4-7EFA-05EA-C55E-39D390395E40}"/>
              </a:ext>
            </a:extLst>
          </p:cNvPr>
          <p:cNvCxnSpPr>
            <a:cxnSpLocks/>
          </p:cNvCxnSpPr>
          <p:nvPr/>
        </p:nvCxnSpPr>
        <p:spPr>
          <a:xfrm rot="10800000" flipH="1">
            <a:off x="4129517" y="2373159"/>
            <a:ext cx="1134156" cy="84881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50FC4BAB-D48E-DB7F-4147-BE16F60E9F73}"/>
              </a:ext>
            </a:extLst>
          </p:cNvPr>
          <p:cNvCxnSpPr>
            <a:cxnSpLocks/>
          </p:cNvCxnSpPr>
          <p:nvPr/>
        </p:nvCxnSpPr>
        <p:spPr>
          <a:xfrm rot="10800000">
            <a:off x="6895903" y="2486387"/>
            <a:ext cx="1043162" cy="97839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09E2B048-9C34-A5FB-6E75-302B6132C6E0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6980998" y="2402978"/>
            <a:ext cx="1042333" cy="9485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91875504-31C6-BEFE-2FF6-02178D43AAAA}"/>
                  </a:ext>
                </a:extLst>
              </p:cNvPr>
              <p:cNvSpPr txBox="1"/>
              <p:nvPr/>
            </p:nvSpPr>
            <p:spPr>
              <a:xfrm>
                <a:off x="3760787" y="4949928"/>
                <a:ext cx="29527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91875504-31C6-BEFE-2FF6-02178D43AA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0787" y="4949928"/>
                <a:ext cx="295273" cy="276999"/>
              </a:xfrm>
              <a:prstGeom prst="rect">
                <a:avLst/>
              </a:prstGeom>
              <a:blipFill>
                <a:blip r:embed="rId11"/>
                <a:stretch>
                  <a:fillRect l="-20833" r="-8333" b="-1555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F17340A7-78FB-CF24-026D-F13F315ECB09}"/>
                  </a:ext>
                </a:extLst>
              </p:cNvPr>
              <p:cNvSpPr txBox="1"/>
              <p:nvPr/>
            </p:nvSpPr>
            <p:spPr>
              <a:xfrm>
                <a:off x="5909310" y="4930301"/>
                <a:ext cx="30059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IN"/>
              </a:p>
            </p:txBody>
          </p:sp>
        </mc:Choice>
        <mc:Fallback xmlns="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F17340A7-78FB-CF24-026D-F13F315ECB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9310" y="4930301"/>
                <a:ext cx="300595" cy="276999"/>
              </a:xfrm>
              <a:prstGeom prst="rect">
                <a:avLst/>
              </a:prstGeom>
              <a:blipFill>
                <a:blip r:embed="rId12"/>
                <a:stretch>
                  <a:fillRect l="-18000" r="-6000" b="-1555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79676290-6E6D-459B-C8B9-4B2F60DE2325}"/>
                  </a:ext>
                </a:extLst>
              </p:cNvPr>
              <p:cNvSpPr txBox="1"/>
              <p:nvPr/>
            </p:nvSpPr>
            <p:spPr>
              <a:xfrm>
                <a:off x="8070956" y="4939826"/>
                <a:ext cx="30059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IN"/>
              </a:p>
            </p:txBody>
          </p:sp>
        </mc:Choice>
        <mc:Fallback xmlns="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79676290-6E6D-459B-C8B9-4B2F60DE23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0956" y="4939826"/>
                <a:ext cx="300595" cy="276999"/>
              </a:xfrm>
              <a:prstGeom prst="rect">
                <a:avLst/>
              </a:prstGeom>
              <a:blipFill>
                <a:blip r:embed="rId13"/>
                <a:stretch>
                  <a:fillRect l="-20408" r="-8163" b="-1304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8" name="Picture 107">
            <a:extLst>
              <a:ext uri="{FF2B5EF4-FFF2-40B4-BE49-F238E27FC236}">
                <a16:creationId xmlns:a16="http://schemas.microsoft.com/office/drawing/2014/main" id="{16ED6F39-EEF3-36A6-C15F-5C08029F231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3796" y="4170713"/>
            <a:ext cx="461665" cy="276999"/>
          </a:xfrm>
          <a:prstGeom prst="rect">
            <a:avLst/>
          </a:prstGeom>
        </p:spPr>
      </p:pic>
      <p:pic>
        <p:nvPicPr>
          <p:cNvPr id="109" name="Picture 108">
            <a:extLst>
              <a:ext uri="{FF2B5EF4-FFF2-40B4-BE49-F238E27FC236}">
                <a16:creationId xmlns:a16="http://schemas.microsoft.com/office/drawing/2014/main" id="{408789B0-A90A-AD3A-79E9-DFC14642404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3796" y="5553518"/>
            <a:ext cx="461665" cy="27699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08082E2B-6CB4-6A6B-473F-3A13A541B96E}"/>
                  </a:ext>
                </a:extLst>
              </p:cNvPr>
              <p:cNvSpPr txBox="1"/>
              <p:nvPr/>
            </p:nvSpPr>
            <p:spPr>
              <a:xfrm>
                <a:off x="9377441" y="4804963"/>
                <a:ext cx="2814559" cy="6635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Weights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of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𝑡h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𝐶𝑙𝑖𝑒𝑛𝑡</m:t>
                      </m:r>
                    </m:oMath>
                  </m:oMathPara>
                </a14:m>
                <a:endParaRPr lang="en-IN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: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Data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of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k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th</m:t>
                        </m:r>
                      </m:sup>
                    </m:sSup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client</m:t>
                    </m:r>
                  </m:oMath>
                </a14:m>
                <a:r>
                  <a:rPr lang="en-IN" dirty="0"/>
                  <a:t> </a:t>
                </a:r>
              </a:p>
            </p:txBody>
          </p:sp>
        </mc:Choice>
        <mc:Fallback xmlns="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08082E2B-6CB4-6A6B-473F-3A13A541B9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77441" y="4804963"/>
                <a:ext cx="2814559" cy="66358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1" name="TextBox 110">
            <a:extLst>
              <a:ext uri="{FF2B5EF4-FFF2-40B4-BE49-F238E27FC236}">
                <a16:creationId xmlns:a16="http://schemas.microsoft.com/office/drawing/2014/main" id="{0501EA54-0D01-3953-0599-6752A80ECEBA}"/>
              </a:ext>
            </a:extLst>
          </p:cNvPr>
          <p:cNvSpPr txBox="1"/>
          <p:nvPr/>
        </p:nvSpPr>
        <p:spPr>
          <a:xfrm>
            <a:off x="8675612" y="2618648"/>
            <a:ext cx="37153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>
                    <a:lumMod val="90000"/>
                    <a:lumOff val="10000"/>
                  </a:schemeClr>
                </a:solidFill>
              </a:rPr>
              <a:t>1.Sharing weights to clients</a:t>
            </a:r>
          </a:p>
          <a:p>
            <a:r>
              <a:rPr lang="en-US" dirty="0">
                <a:solidFill>
                  <a:srgbClr val="00B050"/>
                </a:solidFill>
              </a:rPr>
              <a:t>2.Local training</a:t>
            </a:r>
          </a:p>
          <a:p>
            <a:r>
              <a:rPr lang="en-US" dirty="0">
                <a:solidFill>
                  <a:srgbClr val="FF0000"/>
                </a:solidFill>
              </a:rPr>
              <a:t>3.Sharing weights to Global model</a:t>
            </a:r>
          </a:p>
          <a:p>
            <a:r>
              <a:rPr lang="en-US" dirty="0">
                <a:solidFill>
                  <a:schemeClr val="accent5"/>
                </a:solidFill>
              </a:rPr>
              <a:t>4.Weight averaging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6E843A-C8C9-D289-E495-871478EDC20A}"/>
              </a:ext>
            </a:extLst>
          </p:cNvPr>
          <p:cNvSpPr txBox="1"/>
          <p:nvPr/>
        </p:nvSpPr>
        <p:spPr>
          <a:xfrm>
            <a:off x="1066800" y="1603308"/>
            <a:ext cx="27854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Traditional FL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Google Shape;79;p16">
            <a:extLst>
              <a:ext uri="{FF2B5EF4-FFF2-40B4-BE49-F238E27FC236}">
                <a16:creationId xmlns:a16="http://schemas.microsoft.com/office/drawing/2014/main" id="{FFF36FA2-D471-3C5E-7E93-E97666D2BB08}"/>
              </a:ext>
            </a:extLst>
          </p:cNvPr>
          <p:cNvSpPr txBox="1"/>
          <p:nvPr/>
        </p:nvSpPr>
        <p:spPr>
          <a:xfrm>
            <a:off x="257174" y="6529862"/>
            <a:ext cx="7211881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chemeClr val="dk1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[2]McMahan et al. "Communication-efficient learning of deep networks from decentralized data". In: PMLR,2017</a:t>
            </a:r>
            <a:endParaRPr sz="1200" dirty="0">
              <a:latin typeface="Times New Roman" panose="02020603050405020304" pitchFamily="18" charset="0"/>
              <a:ea typeface="Montserrat"/>
              <a:cs typeface="Times New Roman" panose="02020603050405020304" pitchFamily="18" charset="0"/>
              <a:sym typeface="Montserrat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378B3B-AA90-B36F-BD9E-72AA6DFA19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1BD34-356E-41AD-BB02-556E1DFD0A28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84099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49" grpId="0"/>
      <p:bldP spid="51" grpId="0"/>
      <p:bldP spid="55" grpId="0"/>
      <p:bldP spid="56" grpId="0"/>
      <p:bldP spid="57" grpId="0"/>
      <p:bldP spid="59" grpId="0"/>
      <p:bldP spid="72" grpId="0"/>
      <p:bldP spid="80" grpId="0"/>
      <p:bldP spid="81" grpId="0"/>
      <p:bldP spid="82" grpId="0"/>
      <p:bldP spid="88" grpId="0"/>
      <p:bldP spid="89" grpId="0"/>
      <p:bldP spid="90" grpId="0"/>
      <p:bldP spid="91" grpId="0"/>
      <p:bldP spid="92" grpId="0"/>
      <p:bldP spid="104" grpId="0"/>
      <p:bldP spid="105" grpId="0"/>
      <p:bldP spid="10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045C28-A476-EF4C-74EB-9CA8484CE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Problem Statement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A4B0E5-D36A-D3C5-1C3E-573432075B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68704" y="1591309"/>
            <a:ext cx="6273801" cy="3211401"/>
          </a:xfrm>
        </p:spPr>
        <p:txBody>
          <a:bodyPr>
            <a:noAutofit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Artificial Division of Existing Datasets: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Domain shift 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Statistical Heterogeneity:</a:t>
            </a:r>
            <a:r>
              <a:rPr lang="en-US" altLang="en-US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FedAvg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suffer from non-convergence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Averaging Dilemma:</a:t>
            </a:r>
            <a:r>
              <a:rPr lang="en-US" altLang="en-US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Outlier features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Communication Bottlenecks:</a:t>
            </a:r>
            <a:r>
              <a:rPr lang="en-US" altLang="en-US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Centralized aggregation cause congestion</a:t>
            </a:r>
          </a:p>
        </p:txBody>
      </p:sp>
      <p:pic>
        <p:nvPicPr>
          <p:cNvPr id="8" name="Google Shape;93;p18">
            <a:extLst>
              <a:ext uri="{FF2B5EF4-FFF2-40B4-BE49-F238E27FC236}">
                <a16:creationId xmlns:a16="http://schemas.microsoft.com/office/drawing/2014/main" id="{C4265B3E-D1B1-7013-7C0B-2FE699665E2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rcRect l="6279" t="5288" r="6219" b="58360"/>
          <a:stretch>
            <a:fillRect/>
          </a:stretch>
        </p:blipFill>
        <p:spPr>
          <a:xfrm>
            <a:off x="7518400" y="1361440"/>
            <a:ext cx="4378960" cy="124598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4F5331D-160A-8989-BEEC-A4918188E7D8}"/>
              </a:ext>
            </a:extLst>
          </p:cNvPr>
          <p:cNvSpPr txBox="1"/>
          <p:nvPr/>
        </p:nvSpPr>
        <p:spPr>
          <a:xfrm>
            <a:off x="675641" y="4840811"/>
            <a:ext cx="702564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Objective: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lang="en-US" sz="28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develop algorithms robust to 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statistical heterogeneity with faster convergence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lower communication costs.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7E37532-685E-D524-C0D8-F678880394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8400" y="2657131"/>
            <a:ext cx="4378960" cy="157055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483D778D-254A-DF75-D7AE-809717D27EC2}"/>
              </a:ext>
            </a:extLst>
          </p:cNvPr>
          <p:cNvGrpSpPr/>
          <p:nvPr/>
        </p:nvGrpSpPr>
        <p:grpSpPr>
          <a:xfrm>
            <a:off x="7701281" y="4277390"/>
            <a:ext cx="4196078" cy="1484810"/>
            <a:chOff x="7518400" y="4277390"/>
            <a:chExt cx="4378960" cy="1484810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F44E5A7E-E132-21EB-3FBF-E39BA67C03C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18400" y="4277390"/>
              <a:ext cx="4378960" cy="148481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6CC007C-3F56-DB10-99E4-94B62AE4DC04}"/>
                </a:ext>
              </a:extLst>
            </p:cNvPr>
            <p:cNvSpPr txBox="1"/>
            <p:nvPr/>
          </p:nvSpPr>
          <p:spPr>
            <a:xfrm>
              <a:off x="10281920" y="4460240"/>
              <a:ext cx="67056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Outlier</a:t>
              </a:r>
              <a:endParaRPr lang="en-IN" sz="11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3D5324-464F-FE2F-2771-5C0F1337A1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1BD34-356E-41AD-BB02-556E1DFD0A28}" type="slidenum">
              <a:rPr lang="en-IN" smtClean="0"/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18310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88A46F-C980-D0FC-AA5A-7F00BD2E5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b="1" dirty="0"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Fed-Cyclic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4E2B39-42E0-5FC6-181F-58BCC2BCD6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51560" y="1642745"/>
            <a:ext cx="5181600" cy="435133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dk1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Single model is rotated across the clients.</a:t>
            </a:r>
          </a:p>
          <a:p>
            <a:r>
              <a:rPr lang="en-US" dirty="0">
                <a:solidFill>
                  <a:schemeClr val="dk1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 A client trains the model received and sends the updated model to the next client. </a:t>
            </a:r>
          </a:p>
          <a:p>
            <a:r>
              <a:rPr lang="en-US" dirty="0">
                <a:solidFill>
                  <a:schemeClr val="dk1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Global server can be involved to coordinate passing of the model from one client to another.</a:t>
            </a:r>
          </a:p>
          <a:p>
            <a:r>
              <a:rPr lang="en-IN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Communicationally Efficient</a:t>
            </a:r>
            <a:endParaRPr lang="en-US" dirty="0">
              <a:solidFill>
                <a:srgbClr val="00B050"/>
              </a:solidFill>
              <a:latin typeface="Times New Roman" panose="02020603050405020304" pitchFamily="18" charset="0"/>
              <a:ea typeface="Montserrat"/>
              <a:cs typeface="Times New Roman" panose="02020603050405020304" pitchFamily="18" charset="0"/>
              <a:sym typeface="Montserrat"/>
            </a:endParaRP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5" name="Content Placeholder 54">
            <a:extLst>
              <a:ext uri="{FF2B5EF4-FFF2-40B4-BE49-F238E27FC236}">
                <a16:creationId xmlns:a16="http://schemas.microsoft.com/office/drawing/2014/main" id="{95AD3601-05F4-AB01-5BE4-A40D6730D9E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0750" y="1534938"/>
            <a:ext cx="5775917" cy="4354484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0A47D1F-4493-A6BB-1A7D-87B24AC6C31D}"/>
                  </a:ext>
                </a:extLst>
              </p:cNvPr>
              <p:cNvSpPr txBox="1"/>
              <p:nvPr/>
            </p:nvSpPr>
            <p:spPr>
              <a:xfrm>
                <a:off x="9331602" y="5932006"/>
                <a:ext cx="2668102" cy="5712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𝑊𝑒𝑖𝑔h𝑡𝑠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𝑡h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𝑐𝑙𝑖𝑒𝑛𝑡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b="0" i="0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k</m:t>
                          </m:r>
                        </m:sub>
                      </m:sSub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Data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of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k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th</m:t>
                          </m:r>
                        </m:sup>
                      </m:sSup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client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0A47D1F-4493-A6BB-1A7D-87B24AC6C3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1602" y="5932006"/>
                <a:ext cx="2668102" cy="571247"/>
              </a:xfrm>
              <a:prstGeom prst="rect">
                <a:avLst/>
              </a:prstGeom>
              <a:blipFill>
                <a:blip r:embed="rId4"/>
                <a:stretch>
                  <a:fillRect l="-1831" b="-744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Google Shape;79;p16">
            <a:extLst>
              <a:ext uri="{FF2B5EF4-FFF2-40B4-BE49-F238E27FC236}">
                <a16:creationId xmlns:a16="http://schemas.microsoft.com/office/drawing/2014/main" id="{3FEF3DDD-B169-2849-D4C4-7152110C908D}"/>
              </a:ext>
            </a:extLst>
          </p:cNvPr>
          <p:cNvSpPr txBox="1"/>
          <p:nvPr/>
        </p:nvSpPr>
        <p:spPr>
          <a:xfrm>
            <a:off x="581025" y="6415562"/>
            <a:ext cx="6743700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r">
              <a:buClr>
                <a:schemeClr val="dk1"/>
              </a:buClr>
              <a:buSzPts val="1100"/>
            </a:pPr>
            <a:r>
              <a:rPr lang="en-IN" sz="1200" dirty="0">
                <a:solidFill>
                  <a:schemeClr val="dk1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[3]Jain, Shreyansh, and </a:t>
            </a:r>
            <a:r>
              <a:rPr lang="en-IN" sz="1200" dirty="0" err="1">
                <a:solidFill>
                  <a:schemeClr val="dk1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Koteswar</a:t>
            </a:r>
            <a:r>
              <a:rPr lang="en-IN" sz="1200" dirty="0">
                <a:solidFill>
                  <a:schemeClr val="dk1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 Rao </a:t>
            </a:r>
            <a:r>
              <a:rPr lang="en-IN" sz="1200" dirty="0" err="1">
                <a:solidFill>
                  <a:schemeClr val="dk1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Jerripothula</a:t>
            </a:r>
            <a:r>
              <a:rPr lang="en-IN" sz="1200" dirty="0">
                <a:solidFill>
                  <a:schemeClr val="dk1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. “Federated Learning for Commercial Image Sources.” 2023 IEEE/CVF Winter Conference on Applications of Computer Vision (WACV), IEEE, 2023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2A5BDB-6361-8ECA-56CB-EBB4D55EB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1BD34-356E-41AD-BB02-556E1DFD0A28}" type="slidenum">
              <a:rPr lang="en-IN" smtClean="0"/>
              <a:t>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35253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9" dur="2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AD166A-1E09-9607-02EF-5A85069CAC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28;p22">
            <a:extLst>
              <a:ext uri="{FF2B5EF4-FFF2-40B4-BE49-F238E27FC236}">
                <a16:creationId xmlns:a16="http://schemas.microsoft.com/office/drawing/2014/main" id="{E6479BB7-4188-E893-8125-B102C6691390}"/>
              </a:ext>
            </a:extLst>
          </p:cNvPr>
          <p:cNvSpPr txBox="1"/>
          <p:nvPr/>
        </p:nvSpPr>
        <p:spPr>
          <a:xfrm>
            <a:off x="3995738" y="2323861"/>
            <a:ext cx="5082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i="1">
                <a:latin typeface="Montserrat"/>
                <a:ea typeface="Montserrat"/>
                <a:cs typeface="Montserrat"/>
                <a:sym typeface="Montserrat"/>
              </a:rPr>
              <a:t>D</a:t>
            </a:r>
            <a:r>
              <a:rPr lang="en" sz="1000" b="1" i="1" baseline="-25000"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sz="1000" b="1" i="1" baseline="-25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" name="Google Shape;129;p22">
            <a:extLst>
              <a:ext uri="{FF2B5EF4-FFF2-40B4-BE49-F238E27FC236}">
                <a16:creationId xmlns:a16="http://schemas.microsoft.com/office/drawing/2014/main" id="{F54D1A2E-2BE3-67AE-23A3-8FEBED14D603}"/>
              </a:ext>
            </a:extLst>
          </p:cNvPr>
          <p:cNvSpPr txBox="1"/>
          <p:nvPr/>
        </p:nvSpPr>
        <p:spPr>
          <a:xfrm>
            <a:off x="5463213" y="1694080"/>
            <a:ext cx="5082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i="1">
                <a:latin typeface="Montserrat"/>
                <a:ea typeface="Montserrat"/>
                <a:cs typeface="Montserrat"/>
                <a:sym typeface="Montserrat"/>
              </a:rPr>
              <a:t>D</a:t>
            </a:r>
            <a:r>
              <a:rPr lang="en" sz="1000" b="1" i="1" baseline="-25000"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sz="1000" b="1" i="1" baseline="-25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" name="Google Shape;130;p22">
            <a:extLst>
              <a:ext uri="{FF2B5EF4-FFF2-40B4-BE49-F238E27FC236}">
                <a16:creationId xmlns:a16="http://schemas.microsoft.com/office/drawing/2014/main" id="{E9E023E2-D7A0-8B71-424B-2DF779799DFA}"/>
              </a:ext>
            </a:extLst>
          </p:cNvPr>
          <p:cNvSpPr txBox="1"/>
          <p:nvPr/>
        </p:nvSpPr>
        <p:spPr>
          <a:xfrm>
            <a:off x="7146262" y="1961926"/>
            <a:ext cx="5082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i="1">
                <a:latin typeface="Montserrat"/>
                <a:ea typeface="Montserrat"/>
                <a:cs typeface="Montserrat"/>
                <a:sym typeface="Montserrat"/>
              </a:rPr>
              <a:t>D</a:t>
            </a:r>
            <a:r>
              <a:rPr lang="en" sz="1000" b="1" i="1" baseline="-25000">
                <a:latin typeface="Montserrat"/>
                <a:ea typeface="Montserrat"/>
                <a:cs typeface="Montserrat"/>
                <a:sym typeface="Montserrat"/>
              </a:rPr>
              <a:t>3</a:t>
            </a:r>
            <a:endParaRPr sz="1000" b="1" i="1" baseline="-25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" name="Google Shape;131;p22">
            <a:extLst>
              <a:ext uri="{FF2B5EF4-FFF2-40B4-BE49-F238E27FC236}">
                <a16:creationId xmlns:a16="http://schemas.microsoft.com/office/drawing/2014/main" id="{8E665C51-10B2-4CC5-B207-6789A61BA0A7}"/>
              </a:ext>
            </a:extLst>
          </p:cNvPr>
          <p:cNvSpPr txBox="1"/>
          <p:nvPr/>
        </p:nvSpPr>
        <p:spPr>
          <a:xfrm>
            <a:off x="7698605" y="2994417"/>
            <a:ext cx="5082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i="1">
                <a:latin typeface="Montserrat"/>
                <a:ea typeface="Montserrat"/>
                <a:cs typeface="Montserrat"/>
                <a:sym typeface="Montserrat"/>
              </a:rPr>
              <a:t>D</a:t>
            </a:r>
            <a:r>
              <a:rPr lang="en" sz="1000" b="1" i="1" baseline="-25000">
                <a:latin typeface="Montserrat"/>
                <a:ea typeface="Montserrat"/>
                <a:cs typeface="Montserrat"/>
                <a:sym typeface="Montserrat"/>
              </a:rPr>
              <a:t>4</a:t>
            </a:r>
            <a:endParaRPr sz="1000" b="1" i="1" baseline="-25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" name="Google Shape;132;p22">
            <a:extLst>
              <a:ext uri="{FF2B5EF4-FFF2-40B4-BE49-F238E27FC236}">
                <a16:creationId xmlns:a16="http://schemas.microsoft.com/office/drawing/2014/main" id="{3722C48C-3598-0ECC-0B46-52FE1C907FBE}"/>
              </a:ext>
            </a:extLst>
          </p:cNvPr>
          <p:cNvSpPr txBox="1"/>
          <p:nvPr/>
        </p:nvSpPr>
        <p:spPr>
          <a:xfrm>
            <a:off x="7187511" y="4408581"/>
            <a:ext cx="5082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i="1">
                <a:latin typeface="Montserrat"/>
                <a:ea typeface="Montserrat"/>
                <a:cs typeface="Montserrat"/>
                <a:sym typeface="Montserrat"/>
              </a:rPr>
              <a:t>D</a:t>
            </a:r>
            <a:r>
              <a:rPr lang="en" sz="1000" b="1" i="1" baseline="-25000">
                <a:latin typeface="Montserrat"/>
                <a:ea typeface="Montserrat"/>
                <a:cs typeface="Montserrat"/>
                <a:sym typeface="Montserrat"/>
              </a:rPr>
              <a:t>5</a:t>
            </a:r>
            <a:endParaRPr sz="1000" b="1" i="1" baseline="-25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" name="Google Shape;133;p22">
            <a:extLst>
              <a:ext uri="{FF2B5EF4-FFF2-40B4-BE49-F238E27FC236}">
                <a16:creationId xmlns:a16="http://schemas.microsoft.com/office/drawing/2014/main" id="{332DD67F-F0A2-A37B-8B37-5C23A3315B47}"/>
              </a:ext>
            </a:extLst>
          </p:cNvPr>
          <p:cNvSpPr txBox="1"/>
          <p:nvPr/>
        </p:nvSpPr>
        <p:spPr>
          <a:xfrm>
            <a:off x="5715552" y="4664758"/>
            <a:ext cx="5082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i="1">
                <a:latin typeface="Montserrat"/>
                <a:ea typeface="Montserrat"/>
                <a:cs typeface="Montserrat"/>
                <a:sym typeface="Montserrat"/>
              </a:rPr>
              <a:t>D</a:t>
            </a:r>
            <a:r>
              <a:rPr lang="en" sz="1000" b="1" i="1" baseline="-25000">
                <a:latin typeface="Montserrat"/>
                <a:ea typeface="Montserrat"/>
                <a:cs typeface="Montserrat"/>
                <a:sym typeface="Montserrat"/>
              </a:rPr>
              <a:t>6</a:t>
            </a:r>
            <a:endParaRPr sz="1000" b="1" i="1" baseline="-25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" name="Google Shape;134;p22">
            <a:extLst>
              <a:ext uri="{FF2B5EF4-FFF2-40B4-BE49-F238E27FC236}">
                <a16:creationId xmlns:a16="http://schemas.microsoft.com/office/drawing/2014/main" id="{334C8E32-D3D3-464F-6D9E-86E03DAE2820}"/>
              </a:ext>
            </a:extLst>
          </p:cNvPr>
          <p:cNvSpPr txBox="1"/>
          <p:nvPr/>
        </p:nvSpPr>
        <p:spPr>
          <a:xfrm>
            <a:off x="4599628" y="4454212"/>
            <a:ext cx="4761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i="1">
                <a:latin typeface="Montserrat"/>
                <a:ea typeface="Montserrat"/>
                <a:cs typeface="Montserrat"/>
                <a:sym typeface="Montserrat"/>
              </a:rPr>
              <a:t>D</a:t>
            </a:r>
            <a:r>
              <a:rPr lang="en" sz="1000" b="1" i="1" baseline="-25000">
                <a:latin typeface="Montserrat"/>
                <a:ea typeface="Montserrat"/>
                <a:cs typeface="Montserrat"/>
                <a:sym typeface="Montserrat"/>
              </a:rPr>
              <a:t>7</a:t>
            </a:r>
            <a:endParaRPr sz="1000" b="1" i="1" baseline="-25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" name="Google Shape;135;p22">
            <a:extLst>
              <a:ext uri="{FF2B5EF4-FFF2-40B4-BE49-F238E27FC236}">
                <a16:creationId xmlns:a16="http://schemas.microsoft.com/office/drawing/2014/main" id="{63E8A33D-FCE8-930E-7B4F-5A5AACE9600D}"/>
              </a:ext>
            </a:extLst>
          </p:cNvPr>
          <p:cNvSpPr txBox="1"/>
          <p:nvPr/>
        </p:nvSpPr>
        <p:spPr>
          <a:xfrm>
            <a:off x="3954832" y="3426849"/>
            <a:ext cx="5082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i="1">
                <a:latin typeface="Montserrat"/>
                <a:ea typeface="Montserrat"/>
                <a:cs typeface="Montserrat"/>
                <a:sym typeface="Montserrat"/>
              </a:rPr>
              <a:t>D</a:t>
            </a:r>
            <a:r>
              <a:rPr lang="en" sz="1000" b="1" i="1" baseline="-25000">
                <a:latin typeface="Montserrat"/>
                <a:ea typeface="Montserrat"/>
                <a:cs typeface="Montserrat"/>
                <a:sym typeface="Montserrat"/>
              </a:rPr>
              <a:t>8</a:t>
            </a:r>
            <a:endParaRPr sz="1000" b="1" i="1" baseline="-250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" name="Google Shape;136;p22">
            <a:extLst>
              <a:ext uri="{FF2B5EF4-FFF2-40B4-BE49-F238E27FC236}">
                <a16:creationId xmlns:a16="http://schemas.microsoft.com/office/drawing/2014/main" id="{EBF9EB15-8EDE-6A46-7D1E-D8014A484D52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63176" y="1570650"/>
            <a:ext cx="857053" cy="8526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37;p22">
            <a:extLst>
              <a:ext uri="{FF2B5EF4-FFF2-40B4-BE49-F238E27FC236}">
                <a16:creationId xmlns:a16="http://schemas.microsoft.com/office/drawing/2014/main" id="{2AADA943-E04C-50E2-C9CA-13221D09EC32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17220" y="1393384"/>
            <a:ext cx="1048790" cy="6779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38;p22">
            <a:extLst>
              <a:ext uri="{FF2B5EF4-FFF2-40B4-BE49-F238E27FC236}">
                <a16:creationId xmlns:a16="http://schemas.microsoft.com/office/drawing/2014/main" id="{8EA4C607-9209-DFC3-D658-647AF5B843A1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99933" y="3217052"/>
            <a:ext cx="1095792" cy="730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9;p22">
            <a:extLst>
              <a:ext uri="{FF2B5EF4-FFF2-40B4-BE49-F238E27FC236}">
                <a16:creationId xmlns:a16="http://schemas.microsoft.com/office/drawing/2014/main" id="{13A9ED02-0994-506E-FB08-08623B0AC5D5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099263" y="2766950"/>
            <a:ext cx="857053" cy="8226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0;p22">
            <a:extLst>
              <a:ext uri="{FF2B5EF4-FFF2-40B4-BE49-F238E27FC236}">
                <a16:creationId xmlns:a16="http://schemas.microsoft.com/office/drawing/2014/main" id="{85DDDF62-7F76-F3DB-9ED5-DC8DD1F993BF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353864" y="889161"/>
            <a:ext cx="726557" cy="8651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41;p22">
            <a:extLst>
              <a:ext uri="{FF2B5EF4-FFF2-40B4-BE49-F238E27FC236}">
                <a16:creationId xmlns:a16="http://schemas.microsoft.com/office/drawing/2014/main" id="{81D6126F-6132-389A-5798-693575780BE5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629248" y="4999545"/>
            <a:ext cx="934700" cy="7710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42;p22">
            <a:extLst>
              <a:ext uri="{FF2B5EF4-FFF2-40B4-BE49-F238E27FC236}">
                <a16:creationId xmlns:a16="http://schemas.microsoft.com/office/drawing/2014/main" id="{43E694A1-F829-285A-270B-B0B9C232CE66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091333" y="4702014"/>
            <a:ext cx="726555" cy="8874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43;p22">
            <a:extLst>
              <a:ext uri="{FF2B5EF4-FFF2-40B4-BE49-F238E27FC236}">
                <a16:creationId xmlns:a16="http://schemas.microsoft.com/office/drawing/2014/main" id="{5D903054-99ED-7E99-AE9F-413D82C300E9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471888" y="4379196"/>
            <a:ext cx="726556" cy="938864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44;p22">
            <a:extLst>
              <a:ext uri="{FF2B5EF4-FFF2-40B4-BE49-F238E27FC236}">
                <a16:creationId xmlns:a16="http://schemas.microsoft.com/office/drawing/2014/main" id="{8A72DEC6-1A60-3E6C-B059-0BC857120531}"/>
              </a:ext>
            </a:extLst>
          </p:cNvPr>
          <p:cNvSpPr/>
          <p:nvPr/>
        </p:nvSpPr>
        <p:spPr>
          <a:xfrm rot="933624">
            <a:off x="4687911" y="1438444"/>
            <a:ext cx="380236" cy="350898"/>
          </a:xfrm>
          <a:prstGeom prst="bentArrow">
            <a:avLst>
              <a:gd name="adj1" fmla="val 25000"/>
              <a:gd name="adj2" fmla="val 31237"/>
              <a:gd name="adj3" fmla="val 18880"/>
              <a:gd name="adj4" fmla="val 81263"/>
            </a:avLst>
          </a:prstGeom>
          <a:solidFill>
            <a:srgbClr val="595959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153;p22">
            <a:extLst>
              <a:ext uri="{FF2B5EF4-FFF2-40B4-BE49-F238E27FC236}">
                <a16:creationId xmlns:a16="http://schemas.microsoft.com/office/drawing/2014/main" id="{FD1488CC-535D-E120-F141-BA5D94217104}"/>
              </a:ext>
            </a:extLst>
          </p:cNvPr>
          <p:cNvSpPr txBox="1"/>
          <p:nvPr/>
        </p:nvSpPr>
        <p:spPr>
          <a:xfrm>
            <a:off x="3701772" y="2676051"/>
            <a:ext cx="476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154;p22">
            <a:extLst>
              <a:ext uri="{FF2B5EF4-FFF2-40B4-BE49-F238E27FC236}">
                <a16:creationId xmlns:a16="http://schemas.microsoft.com/office/drawing/2014/main" id="{957FA5C9-2DD6-4677-86A9-A36991FA77AC}"/>
              </a:ext>
            </a:extLst>
          </p:cNvPr>
          <p:cNvSpPr txBox="1"/>
          <p:nvPr/>
        </p:nvSpPr>
        <p:spPr>
          <a:xfrm>
            <a:off x="6205908" y="1515117"/>
            <a:ext cx="476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155;p22">
            <a:extLst>
              <a:ext uri="{FF2B5EF4-FFF2-40B4-BE49-F238E27FC236}">
                <a16:creationId xmlns:a16="http://schemas.microsoft.com/office/drawing/2014/main" id="{D95F6498-9073-21CA-27D4-5944DDC50D6E}"/>
              </a:ext>
            </a:extLst>
          </p:cNvPr>
          <p:cNvSpPr txBox="1"/>
          <p:nvPr/>
        </p:nvSpPr>
        <p:spPr>
          <a:xfrm>
            <a:off x="3858776" y="4054014"/>
            <a:ext cx="476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156;p22">
            <a:extLst>
              <a:ext uri="{FF2B5EF4-FFF2-40B4-BE49-F238E27FC236}">
                <a16:creationId xmlns:a16="http://schemas.microsoft.com/office/drawing/2014/main" id="{79FB75EC-6062-DC17-A965-CDD4D02A3556}"/>
              </a:ext>
            </a:extLst>
          </p:cNvPr>
          <p:cNvSpPr txBox="1"/>
          <p:nvPr/>
        </p:nvSpPr>
        <p:spPr>
          <a:xfrm>
            <a:off x="7596924" y="2339051"/>
            <a:ext cx="476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157;p22">
            <a:extLst>
              <a:ext uri="{FF2B5EF4-FFF2-40B4-BE49-F238E27FC236}">
                <a16:creationId xmlns:a16="http://schemas.microsoft.com/office/drawing/2014/main" id="{CDA08E0D-2028-1ED0-8BD8-33C404266BF7}"/>
              </a:ext>
            </a:extLst>
          </p:cNvPr>
          <p:cNvSpPr txBox="1"/>
          <p:nvPr/>
        </p:nvSpPr>
        <p:spPr>
          <a:xfrm>
            <a:off x="7654464" y="3744157"/>
            <a:ext cx="476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2" name="Google Shape;158;p22">
            <a:extLst>
              <a:ext uri="{FF2B5EF4-FFF2-40B4-BE49-F238E27FC236}">
                <a16:creationId xmlns:a16="http://schemas.microsoft.com/office/drawing/2014/main" id="{4A879D54-92AB-6E05-371D-8D4A7ACE2196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rot="-5400000">
            <a:off x="2986559" y="1649101"/>
            <a:ext cx="497167" cy="428634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166;p22">
            <a:extLst>
              <a:ext uri="{FF2B5EF4-FFF2-40B4-BE49-F238E27FC236}">
                <a16:creationId xmlns:a16="http://schemas.microsoft.com/office/drawing/2014/main" id="{7211676B-AFC3-E904-307A-C02555184C87}"/>
              </a:ext>
            </a:extLst>
          </p:cNvPr>
          <p:cNvSpPr txBox="1"/>
          <p:nvPr/>
        </p:nvSpPr>
        <p:spPr>
          <a:xfrm>
            <a:off x="3112127" y="2073840"/>
            <a:ext cx="5082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 i="1" dirty="0">
                <a:latin typeface="Montserrat"/>
                <a:ea typeface="Montserrat"/>
                <a:cs typeface="Montserrat"/>
                <a:sym typeface="Montserrat"/>
              </a:rPr>
              <a:t>W</a:t>
            </a:r>
            <a:r>
              <a:rPr lang="en" sz="700" b="1" i="1" baseline="-25000" dirty="0"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sz="700" b="1" i="1" baseline="-25000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8" name="Google Shape;174;p22">
            <a:extLst>
              <a:ext uri="{FF2B5EF4-FFF2-40B4-BE49-F238E27FC236}">
                <a16:creationId xmlns:a16="http://schemas.microsoft.com/office/drawing/2014/main" id="{0913001E-E77D-A424-1CD5-F933185A9AA1}"/>
              </a:ext>
            </a:extLst>
          </p:cNvPr>
          <p:cNvSpPr/>
          <p:nvPr/>
        </p:nvSpPr>
        <p:spPr>
          <a:xfrm>
            <a:off x="2920150" y="1489921"/>
            <a:ext cx="630000" cy="822600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166;p22">
            <a:extLst>
              <a:ext uri="{FF2B5EF4-FFF2-40B4-BE49-F238E27FC236}">
                <a16:creationId xmlns:a16="http://schemas.microsoft.com/office/drawing/2014/main" id="{9D41A02F-A7A1-228A-91F2-6879E1984B81}"/>
              </a:ext>
            </a:extLst>
          </p:cNvPr>
          <p:cNvSpPr txBox="1"/>
          <p:nvPr/>
        </p:nvSpPr>
        <p:spPr>
          <a:xfrm>
            <a:off x="3106027" y="2084387"/>
            <a:ext cx="520400" cy="2923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 i="1" dirty="0">
                <a:latin typeface="Montserrat"/>
                <a:ea typeface="Montserrat"/>
                <a:cs typeface="Montserrat"/>
                <a:sym typeface="Montserrat"/>
              </a:rPr>
              <a:t>W</a:t>
            </a:r>
            <a:r>
              <a:rPr lang="en" sz="700" b="1" i="1" baseline="-25000" dirty="0"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sz="700" b="1" i="1" baseline="-25000" dirty="0">
              <a:latin typeface="Montserrat"/>
              <a:ea typeface="Montserrat"/>
              <a:cs typeface="Montserrat"/>
              <a:sym typeface="Montserra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B3FB5EB-5278-DA27-F539-85B7215451BC}"/>
                  </a:ext>
                </a:extLst>
              </p:cNvPr>
              <p:cNvSpPr txBox="1"/>
              <p:nvPr/>
            </p:nvSpPr>
            <p:spPr>
              <a:xfrm>
                <a:off x="9331602" y="5932006"/>
                <a:ext cx="2668102" cy="5712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𝑊𝑒𝑖𝑔h𝑡𝑠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𝑡h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𝑐𝑙𝑖𝑒𝑛𝑡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b="0" i="0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k</m:t>
                          </m:r>
                        </m:sub>
                      </m:sSub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Data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of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k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th</m:t>
                          </m:r>
                        </m:sup>
                      </m:sSup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client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B3FB5EB-5278-DA27-F539-85B7215451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1602" y="5932006"/>
                <a:ext cx="2668102" cy="571247"/>
              </a:xfrm>
              <a:prstGeom prst="rect">
                <a:avLst/>
              </a:prstGeom>
              <a:blipFill>
                <a:blip r:embed="rId12"/>
                <a:stretch>
                  <a:fillRect l="-1831" b="-744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1B8DC398-F87B-AA6D-F700-BBC29C4736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1BD34-356E-41AD-BB02-556E1DFD0A28}" type="slidenum">
              <a:rPr lang="en-IN" smtClean="0"/>
              <a:t>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96610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09 -0.02384 L 0.0349 -0.14051 L 0.12396 -0.18912 L 0.16302 -0.13495 " pathEditMode="relative" ptsTypes="AAAA">
                                      <p:cBhvr>
                                        <p:cTn id="20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40" grpId="0"/>
      <p:bldP spid="48" grpId="0" animBg="1"/>
      <p:bldP spid="2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69322F-BD8B-42BA-EEA7-FF172B036D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28;p22">
            <a:extLst>
              <a:ext uri="{FF2B5EF4-FFF2-40B4-BE49-F238E27FC236}">
                <a16:creationId xmlns:a16="http://schemas.microsoft.com/office/drawing/2014/main" id="{90F23DF5-CEC7-5F70-DBC3-60B66D4AE1E7}"/>
              </a:ext>
            </a:extLst>
          </p:cNvPr>
          <p:cNvSpPr txBox="1"/>
          <p:nvPr/>
        </p:nvSpPr>
        <p:spPr>
          <a:xfrm>
            <a:off x="3995738" y="2323861"/>
            <a:ext cx="5082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i="1">
                <a:latin typeface="Montserrat"/>
                <a:ea typeface="Montserrat"/>
                <a:cs typeface="Montserrat"/>
                <a:sym typeface="Montserrat"/>
              </a:rPr>
              <a:t>D</a:t>
            </a:r>
            <a:r>
              <a:rPr lang="en" sz="1000" b="1" i="1" baseline="-25000"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sz="1000" b="1" i="1" baseline="-25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" name="Google Shape;129;p22">
            <a:extLst>
              <a:ext uri="{FF2B5EF4-FFF2-40B4-BE49-F238E27FC236}">
                <a16:creationId xmlns:a16="http://schemas.microsoft.com/office/drawing/2014/main" id="{477307FA-7D02-29E8-D2D6-147055E20DB6}"/>
              </a:ext>
            </a:extLst>
          </p:cNvPr>
          <p:cNvSpPr txBox="1"/>
          <p:nvPr/>
        </p:nvSpPr>
        <p:spPr>
          <a:xfrm>
            <a:off x="5463213" y="1694080"/>
            <a:ext cx="5082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i="1">
                <a:latin typeface="Montserrat"/>
                <a:ea typeface="Montserrat"/>
                <a:cs typeface="Montserrat"/>
                <a:sym typeface="Montserrat"/>
              </a:rPr>
              <a:t>D</a:t>
            </a:r>
            <a:r>
              <a:rPr lang="en" sz="1000" b="1" i="1" baseline="-25000"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sz="1000" b="1" i="1" baseline="-25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" name="Google Shape;130;p22">
            <a:extLst>
              <a:ext uri="{FF2B5EF4-FFF2-40B4-BE49-F238E27FC236}">
                <a16:creationId xmlns:a16="http://schemas.microsoft.com/office/drawing/2014/main" id="{94D44311-5C72-A815-5316-0D09437AE99B}"/>
              </a:ext>
            </a:extLst>
          </p:cNvPr>
          <p:cNvSpPr txBox="1"/>
          <p:nvPr/>
        </p:nvSpPr>
        <p:spPr>
          <a:xfrm>
            <a:off x="7146262" y="1961926"/>
            <a:ext cx="5082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i="1">
                <a:latin typeface="Montserrat"/>
                <a:ea typeface="Montserrat"/>
                <a:cs typeface="Montserrat"/>
                <a:sym typeface="Montserrat"/>
              </a:rPr>
              <a:t>D</a:t>
            </a:r>
            <a:r>
              <a:rPr lang="en" sz="1000" b="1" i="1" baseline="-25000">
                <a:latin typeface="Montserrat"/>
                <a:ea typeface="Montserrat"/>
                <a:cs typeface="Montserrat"/>
                <a:sym typeface="Montserrat"/>
              </a:rPr>
              <a:t>3</a:t>
            </a:r>
            <a:endParaRPr sz="1000" b="1" i="1" baseline="-25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" name="Google Shape;131;p22">
            <a:extLst>
              <a:ext uri="{FF2B5EF4-FFF2-40B4-BE49-F238E27FC236}">
                <a16:creationId xmlns:a16="http://schemas.microsoft.com/office/drawing/2014/main" id="{486427CA-B709-1C7D-54B6-CA7BF093B39A}"/>
              </a:ext>
            </a:extLst>
          </p:cNvPr>
          <p:cNvSpPr txBox="1"/>
          <p:nvPr/>
        </p:nvSpPr>
        <p:spPr>
          <a:xfrm>
            <a:off x="7698605" y="2994417"/>
            <a:ext cx="5082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i="1">
                <a:latin typeface="Montserrat"/>
                <a:ea typeface="Montserrat"/>
                <a:cs typeface="Montserrat"/>
                <a:sym typeface="Montserrat"/>
              </a:rPr>
              <a:t>D</a:t>
            </a:r>
            <a:r>
              <a:rPr lang="en" sz="1000" b="1" i="1" baseline="-25000">
                <a:latin typeface="Montserrat"/>
                <a:ea typeface="Montserrat"/>
                <a:cs typeface="Montserrat"/>
                <a:sym typeface="Montserrat"/>
              </a:rPr>
              <a:t>4</a:t>
            </a:r>
            <a:endParaRPr sz="1000" b="1" i="1" baseline="-25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" name="Google Shape;132;p22">
            <a:extLst>
              <a:ext uri="{FF2B5EF4-FFF2-40B4-BE49-F238E27FC236}">
                <a16:creationId xmlns:a16="http://schemas.microsoft.com/office/drawing/2014/main" id="{5C406863-2F3E-EE50-FF83-B4BC1F5C3F10}"/>
              </a:ext>
            </a:extLst>
          </p:cNvPr>
          <p:cNvSpPr txBox="1"/>
          <p:nvPr/>
        </p:nvSpPr>
        <p:spPr>
          <a:xfrm>
            <a:off x="7187511" y="4408581"/>
            <a:ext cx="5082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i="1">
                <a:latin typeface="Montserrat"/>
                <a:ea typeface="Montserrat"/>
                <a:cs typeface="Montserrat"/>
                <a:sym typeface="Montserrat"/>
              </a:rPr>
              <a:t>D</a:t>
            </a:r>
            <a:r>
              <a:rPr lang="en" sz="1000" b="1" i="1" baseline="-25000">
                <a:latin typeface="Montserrat"/>
                <a:ea typeface="Montserrat"/>
                <a:cs typeface="Montserrat"/>
                <a:sym typeface="Montserrat"/>
              </a:rPr>
              <a:t>5</a:t>
            </a:r>
            <a:endParaRPr sz="1000" b="1" i="1" baseline="-25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" name="Google Shape;133;p22">
            <a:extLst>
              <a:ext uri="{FF2B5EF4-FFF2-40B4-BE49-F238E27FC236}">
                <a16:creationId xmlns:a16="http://schemas.microsoft.com/office/drawing/2014/main" id="{D8CCAE5C-5CA3-8B1B-FE6F-48DDE33EF90C}"/>
              </a:ext>
            </a:extLst>
          </p:cNvPr>
          <p:cNvSpPr txBox="1"/>
          <p:nvPr/>
        </p:nvSpPr>
        <p:spPr>
          <a:xfrm>
            <a:off x="5715552" y="4664758"/>
            <a:ext cx="5082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i="1">
                <a:latin typeface="Montserrat"/>
                <a:ea typeface="Montserrat"/>
                <a:cs typeface="Montserrat"/>
                <a:sym typeface="Montserrat"/>
              </a:rPr>
              <a:t>D</a:t>
            </a:r>
            <a:r>
              <a:rPr lang="en" sz="1000" b="1" i="1" baseline="-25000">
                <a:latin typeface="Montserrat"/>
                <a:ea typeface="Montserrat"/>
                <a:cs typeface="Montserrat"/>
                <a:sym typeface="Montserrat"/>
              </a:rPr>
              <a:t>6</a:t>
            </a:r>
            <a:endParaRPr sz="1000" b="1" i="1" baseline="-25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" name="Google Shape;134;p22">
            <a:extLst>
              <a:ext uri="{FF2B5EF4-FFF2-40B4-BE49-F238E27FC236}">
                <a16:creationId xmlns:a16="http://schemas.microsoft.com/office/drawing/2014/main" id="{24BD1A86-181B-7FA1-7660-1569FD2EB45C}"/>
              </a:ext>
            </a:extLst>
          </p:cNvPr>
          <p:cNvSpPr txBox="1"/>
          <p:nvPr/>
        </p:nvSpPr>
        <p:spPr>
          <a:xfrm>
            <a:off x="4599628" y="4454212"/>
            <a:ext cx="4761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i="1">
                <a:latin typeface="Montserrat"/>
                <a:ea typeface="Montserrat"/>
                <a:cs typeface="Montserrat"/>
                <a:sym typeface="Montserrat"/>
              </a:rPr>
              <a:t>D</a:t>
            </a:r>
            <a:r>
              <a:rPr lang="en" sz="1000" b="1" i="1" baseline="-25000">
                <a:latin typeface="Montserrat"/>
                <a:ea typeface="Montserrat"/>
                <a:cs typeface="Montserrat"/>
                <a:sym typeface="Montserrat"/>
              </a:rPr>
              <a:t>7</a:t>
            </a:r>
            <a:endParaRPr sz="1000" b="1" i="1" baseline="-25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" name="Google Shape;135;p22">
            <a:extLst>
              <a:ext uri="{FF2B5EF4-FFF2-40B4-BE49-F238E27FC236}">
                <a16:creationId xmlns:a16="http://schemas.microsoft.com/office/drawing/2014/main" id="{9DDD9786-04CB-1DCF-CE5C-B75AEE41D337}"/>
              </a:ext>
            </a:extLst>
          </p:cNvPr>
          <p:cNvSpPr txBox="1"/>
          <p:nvPr/>
        </p:nvSpPr>
        <p:spPr>
          <a:xfrm>
            <a:off x="3954832" y="3426849"/>
            <a:ext cx="5082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i="1">
                <a:latin typeface="Montserrat"/>
                <a:ea typeface="Montserrat"/>
                <a:cs typeface="Montserrat"/>
                <a:sym typeface="Montserrat"/>
              </a:rPr>
              <a:t>D</a:t>
            </a:r>
            <a:r>
              <a:rPr lang="en" sz="1000" b="1" i="1" baseline="-25000">
                <a:latin typeface="Montserrat"/>
                <a:ea typeface="Montserrat"/>
                <a:cs typeface="Montserrat"/>
                <a:sym typeface="Montserrat"/>
              </a:rPr>
              <a:t>8</a:t>
            </a:r>
            <a:endParaRPr sz="1000" b="1" i="1" baseline="-250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" name="Google Shape;136;p22">
            <a:extLst>
              <a:ext uri="{FF2B5EF4-FFF2-40B4-BE49-F238E27FC236}">
                <a16:creationId xmlns:a16="http://schemas.microsoft.com/office/drawing/2014/main" id="{075659F5-7B55-E3C4-5B16-608F9780F15D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663176" y="1570650"/>
            <a:ext cx="857053" cy="8526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37;p22">
            <a:extLst>
              <a:ext uri="{FF2B5EF4-FFF2-40B4-BE49-F238E27FC236}">
                <a16:creationId xmlns:a16="http://schemas.microsoft.com/office/drawing/2014/main" id="{BA4FFA4A-93FF-2F3F-F4B0-C444BEA0EEC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17220" y="1393384"/>
            <a:ext cx="1048790" cy="6779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38;p22">
            <a:extLst>
              <a:ext uri="{FF2B5EF4-FFF2-40B4-BE49-F238E27FC236}">
                <a16:creationId xmlns:a16="http://schemas.microsoft.com/office/drawing/2014/main" id="{152C4DEF-5B7D-9BA4-B57B-459C9183B3D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99933" y="3217052"/>
            <a:ext cx="1095792" cy="730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9;p22">
            <a:extLst>
              <a:ext uri="{FF2B5EF4-FFF2-40B4-BE49-F238E27FC236}">
                <a16:creationId xmlns:a16="http://schemas.microsoft.com/office/drawing/2014/main" id="{7A801A1D-975D-F951-FDFD-AEEC4401957C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99263" y="2766950"/>
            <a:ext cx="857053" cy="8226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0;p22">
            <a:extLst>
              <a:ext uri="{FF2B5EF4-FFF2-40B4-BE49-F238E27FC236}">
                <a16:creationId xmlns:a16="http://schemas.microsoft.com/office/drawing/2014/main" id="{736C9240-8D0F-3D4C-C084-555D9777181D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53864" y="889161"/>
            <a:ext cx="726557" cy="8651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41;p22">
            <a:extLst>
              <a:ext uri="{FF2B5EF4-FFF2-40B4-BE49-F238E27FC236}">
                <a16:creationId xmlns:a16="http://schemas.microsoft.com/office/drawing/2014/main" id="{52196039-0C9D-0BD3-CC2F-DDC873D2964B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629248" y="4999545"/>
            <a:ext cx="934700" cy="7710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42;p22">
            <a:extLst>
              <a:ext uri="{FF2B5EF4-FFF2-40B4-BE49-F238E27FC236}">
                <a16:creationId xmlns:a16="http://schemas.microsoft.com/office/drawing/2014/main" id="{DF15A9BC-6BDD-EEEB-EA7A-605512F411DF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091333" y="4702014"/>
            <a:ext cx="726555" cy="8874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43;p22">
            <a:extLst>
              <a:ext uri="{FF2B5EF4-FFF2-40B4-BE49-F238E27FC236}">
                <a16:creationId xmlns:a16="http://schemas.microsoft.com/office/drawing/2014/main" id="{766C2319-ABB8-F1B6-0B20-60BC706B2E74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471888" y="4379196"/>
            <a:ext cx="726556" cy="938864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44;p22">
            <a:extLst>
              <a:ext uri="{FF2B5EF4-FFF2-40B4-BE49-F238E27FC236}">
                <a16:creationId xmlns:a16="http://schemas.microsoft.com/office/drawing/2014/main" id="{AD076EAA-70DA-4206-4E0A-E2BFC95D5E45}"/>
              </a:ext>
            </a:extLst>
          </p:cNvPr>
          <p:cNvSpPr/>
          <p:nvPr/>
        </p:nvSpPr>
        <p:spPr>
          <a:xfrm rot="933624">
            <a:off x="4687911" y="1438444"/>
            <a:ext cx="380236" cy="350898"/>
          </a:xfrm>
          <a:prstGeom prst="bentArrow">
            <a:avLst>
              <a:gd name="adj1" fmla="val 25000"/>
              <a:gd name="adj2" fmla="val 31237"/>
              <a:gd name="adj3" fmla="val 18880"/>
              <a:gd name="adj4" fmla="val 81263"/>
            </a:avLst>
          </a:prstGeom>
          <a:solidFill>
            <a:srgbClr val="595959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146;p22">
            <a:extLst>
              <a:ext uri="{FF2B5EF4-FFF2-40B4-BE49-F238E27FC236}">
                <a16:creationId xmlns:a16="http://schemas.microsoft.com/office/drawing/2014/main" id="{B64F41BA-4B27-3A2F-8FC5-58F471B55516}"/>
              </a:ext>
            </a:extLst>
          </p:cNvPr>
          <p:cNvSpPr/>
          <p:nvPr/>
        </p:nvSpPr>
        <p:spPr>
          <a:xfrm rot="3018564">
            <a:off x="6341864" y="1147740"/>
            <a:ext cx="382844" cy="348239"/>
          </a:xfrm>
          <a:prstGeom prst="bentArrow">
            <a:avLst>
              <a:gd name="adj1" fmla="val 25000"/>
              <a:gd name="adj2" fmla="val 31237"/>
              <a:gd name="adj3" fmla="val 18880"/>
              <a:gd name="adj4" fmla="val 81263"/>
            </a:avLst>
          </a:prstGeom>
          <a:solidFill>
            <a:srgbClr val="595959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153;p22">
            <a:extLst>
              <a:ext uri="{FF2B5EF4-FFF2-40B4-BE49-F238E27FC236}">
                <a16:creationId xmlns:a16="http://schemas.microsoft.com/office/drawing/2014/main" id="{85023FEC-0B4C-FD12-BA79-232B99A530F9}"/>
              </a:ext>
            </a:extLst>
          </p:cNvPr>
          <p:cNvSpPr txBox="1"/>
          <p:nvPr/>
        </p:nvSpPr>
        <p:spPr>
          <a:xfrm>
            <a:off x="3701772" y="2676051"/>
            <a:ext cx="476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154;p22">
            <a:extLst>
              <a:ext uri="{FF2B5EF4-FFF2-40B4-BE49-F238E27FC236}">
                <a16:creationId xmlns:a16="http://schemas.microsoft.com/office/drawing/2014/main" id="{47EB0A29-0366-21E6-D8D7-D95BDA0D5DB4}"/>
              </a:ext>
            </a:extLst>
          </p:cNvPr>
          <p:cNvSpPr txBox="1"/>
          <p:nvPr/>
        </p:nvSpPr>
        <p:spPr>
          <a:xfrm>
            <a:off x="6205908" y="1515117"/>
            <a:ext cx="476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155;p22">
            <a:extLst>
              <a:ext uri="{FF2B5EF4-FFF2-40B4-BE49-F238E27FC236}">
                <a16:creationId xmlns:a16="http://schemas.microsoft.com/office/drawing/2014/main" id="{1A550AFB-9ACF-1310-FDA6-9AEA948B4BA9}"/>
              </a:ext>
            </a:extLst>
          </p:cNvPr>
          <p:cNvSpPr txBox="1"/>
          <p:nvPr/>
        </p:nvSpPr>
        <p:spPr>
          <a:xfrm>
            <a:off x="3858776" y="4054014"/>
            <a:ext cx="476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156;p22">
            <a:extLst>
              <a:ext uri="{FF2B5EF4-FFF2-40B4-BE49-F238E27FC236}">
                <a16:creationId xmlns:a16="http://schemas.microsoft.com/office/drawing/2014/main" id="{98DE9E8D-1A1F-D12E-1847-27CAE3D2259D}"/>
              </a:ext>
            </a:extLst>
          </p:cNvPr>
          <p:cNvSpPr txBox="1"/>
          <p:nvPr/>
        </p:nvSpPr>
        <p:spPr>
          <a:xfrm>
            <a:off x="7596924" y="2339051"/>
            <a:ext cx="476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157;p22">
            <a:extLst>
              <a:ext uri="{FF2B5EF4-FFF2-40B4-BE49-F238E27FC236}">
                <a16:creationId xmlns:a16="http://schemas.microsoft.com/office/drawing/2014/main" id="{642C0AA1-0C09-25D1-F0F6-C9501831A326}"/>
              </a:ext>
            </a:extLst>
          </p:cNvPr>
          <p:cNvSpPr txBox="1"/>
          <p:nvPr/>
        </p:nvSpPr>
        <p:spPr>
          <a:xfrm>
            <a:off x="7654464" y="3744157"/>
            <a:ext cx="476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2" name="Google Shape;158;p22">
            <a:extLst>
              <a:ext uri="{FF2B5EF4-FFF2-40B4-BE49-F238E27FC236}">
                <a16:creationId xmlns:a16="http://schemas.microsoft.com/office/drawing/2014/main" id="{B90C0051-C4FB-F595-20CF-420D90BCF38E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rot="-5400000">
            <a:off x="2986559" y="1649101"/>
            <a:ext cx="497167" cy="428634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166;p22">
            <a:extLst>
              <a:ext uri="{FF2B5EF4-FFF2-40B4-BE49-F238E27FC236}">
                <a16:creationId xmlns:a16="http://schemas.microsoft.com/office/drawing/2014/main" id="{F5A7E29A-C912-EEA1-22A0-0EE819F78478}"/>
              </a:ext>
            </a:extLst>
          </p:cNvPr>
          <p:cNvSpPr txBox="1"/>
          <p:nvPr/>
        </p:nvSpPr>
        <p:spPr>
          <a:xfrm>
            <a:off x="3112127" y="2073840"/>
            <a:ext cx="5082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 i="1">
                <a:latin typeface="Montserrat"/>
                <a:ea typeface="Montserrat"/>
                <a:cs typeface="Montserrat"/>
                <a:sym typeface="Montserrat"/>
              </a:rPr>
              <a:t>W</a:t>
            </a:r>
            <a:r>
              <a:rPr lang="en" sz="700" b="1" i="1" baseline="-25000"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sz="700" b="1" i="1" baseline="-250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2" name="Google Shape;159;p22">
            <a:extLst>
              <a:ext uri="{FF2B5EF4-FFF2-40B4-BE49-F238E27FC236}">
                <a16:creationId xmlns:a16="http://schemas.microsoft.com/office/drawing/2014/main" id="{EC4C22E4-2D4B-4373-8FED-DD6BA4532612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rot="-5400000">
            <a:off x="4828380" y="590608"/>
            <a:ext cx="485524" cy="418587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167;p22">
            <a:extLst>
              <a:ext uri="{FF2B5EF4-FFF2-40B4-BE49-F238E27FC236}">
                <a16:creationId xmlns:a16="http://schemas.microsoft.com/office/drawing/2014/main" id="{AF2FEFC3-D6EE-ADE7-23FB-2957247B67B2}"/>
              </a:ext>
            </a:extLst>
          </p:cNvPr>
          <p:cNvSpPr txBox="1"/>
          <p:nvPr/>
        </p:nvSpPr>
        <p:spPr>
          <a:xfrm>
            <a:off x="4571568" y="641106"/>
            <a:ext cx="5082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 i="1" dirty="0">
                <a:latin typeface="Montserrat"/>
                <a:ea typeface="Montserrat"/>
                <a:cs typeface="Montserrat"/>
                <a:sym typeface="Montserrat"/>
              </a:rPr>
              <a:t>W</a:t>
            </a:r>
            <a:r>
              <a:rPr lang="en" sz="700" b="1" i="1" baseline="-25000" dirty="0"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sz="700" b="1" i="1" baseline="-25000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4" name="Google Shape;174;p22">
            <a:extLst>
              <a:ext uri="{FF2B5EF4-FFF2-40B4-BE49-F238E27FC236}">
                <a16:creationId xmlns:a16="http://schemas.microsoft.com/office/drawing/2014/main" id="{953CFBBE-D951-9B19-1262-12A70C85DF5D}"/>
              </a:ext>
            </a:extLst>
          </p:cNvPr>
          <p:cNvSpPr/>
          <p:nvPr/>
        </p:nvSpPr>
        <p:spPr>
          <a:xfrm>
            <a:off x="4596467" y="337858"/>
            <a:ext cx="726557" cy="887433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67;p22">
            <a:extLst>
              <a:ext uri="{FF2B5EF4-FFF2-40B4-BE49-F238E27FC236}">
                <a16:creationId xmlns:a16="http://schemas.microsoft.com/office/drawing/2014/main" id="{9B9EF80C-5E30-9D88-A5F9-F312DA9AA8D7}"/>
              </a:ext>
            </a:extLst>
          </p:cNvPr>
          <p:cNvSpPr txBox="1"/>
          <p:nvPr/>
        </p:nvSpPr>
        <p:spPr>
          <a:xfrm>
            <a:off x="4580880" y="641106"/>
            <a:ext cx="5082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 i="1" dirty="0">
                <a:latin typeface="Montserrat"/>
                <a:ea typeface="Montserrat"/>
                <a:cs typeface="Montserrat"/>
                <a:sym typeface="Montserrat"/>
              </a:rPr>
              <a:t>W</a:t>
            </a:r>
            <a:r>
              <a:rPr lang="en" sz="700" b="1" i="1" baseline="-25000" dirty="0"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sz="700" b="1" i="1" baseline="-25000" dirty="0">
              <a:latin typeface="Montserrat"/>
              <a:ea typeface="Montserrat"/>
              <a:cs typeface="Montserrat"/>
              <a:sym typeface="Montserra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B4899CD-C505-CE4D-2BF8-475322876E9C}"/>
                  </a:ext>
                </a:extLst>
              </p:cNvPr>
              <p:cNvSpPr txBox="1"/>
              <p:nvPr/>
            </p:nvSpPr>
            <p:spPr>
              <a:xfrm>
                <a:off x="9331602" y="5932006"/>
                <a:ext cx="2668102" cy="5712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𝑊𝑒𝑖𝑔h𝑡𝑠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𝑡h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𝑐𝑙𝑖𝑒𝑛𝑡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b="0" i="0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k</m:t>
                          </m:r>
                        </m:sub>
                      </m:sSub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Data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of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k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th</m:t>
                          </m:r>
                        </m:sup>
                      </m:sSup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client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B4899CD-C505-CE4D-2BF8-475322876E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1602" y="5932006"/>
                <a:ext cx="2668102" cy="571247"/>
              </a:xfrm>
              <a:prstGeom prst="rect">
                <a:avLst/>
              </a:prstGeom>
              <a:blipFill>
                <a:blip r:embed="rId11"/>
                <a:stretch>
                  <a:fillRect l="-1831" b="-744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6C8B8B85-C4F0-BD55-8578-676A00306F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1BD34-356E-41AD-BB02-556E1DFD0A28}" type="slidenum">
              <a:rPr lang="en-IN" smtClean="0"/>
              <a:t>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49338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98 -0.00092 L 0.0198 -0.00092 C 0.02214 -0.00185 0.02448 -0.00277 0.02683 -0.0037 C 0.02761 -0.00416 0.02839 -0.00462 0.02917 -0.00509 C 0.02995 -0.00601 0.0306 -0.0074 0.03152 -0.00787 C 0.03347 -0.00925 0.03581 -0.00902 0.03777 -0.01064 C 0.03881 -0.01157 0.03972 -0.01296 0.04089 -0.01342 C 0.04284 -0.01435 0.04506 -0.01435 0.04714 -0.01481 C 0.05612 -0.02037 0.04727 -0.01574 0.06042 -0.01898 C 0.0612 -0.01921 0.06185 -0.02037 0.06277 -0.02037 C 0.06524 -0.02129 0.06797 -0.02129 0.07058 -0.02175 L 0.10652 -0.02037 C 0.11029 -0.02013 0.11055 -0.01828 0.11433 -0.0162 C 0.1155 -0.01574 0.11693 -0.0155 0.11823 -0.01481 C 0.12123 -0.01365 0.12292 -0.01273 0.12605 -0.01064 C 0.13399 -0.00555 0.12618 -0.01041 0.13308 -0.00509 C 0.13711 -0.00208 0.13373 -0.00601 0.13855 -0.00092 C 0.14063 0.00116 0.14271 0.00348 0.1448 0.00602 C 0.14558 0.00695 0.14623 0.00788 0.14714 0.0088 C 0.14805 0.00973 0.14922 0.01042 0.15027 0.01158 C 0.15105 0.01227 0.1517 0.01366 0.15261 0.01436 C 0.15378 0.01505 0.15521 0.01528 0.15652 0.01575 C 0.15782 0.0176 0.15899 0.01968 0.16042 0.0213 C 0.16107 0.022 0.16198 0.02176 0.16277 0.02269 C 0.16928 0.0294 0.16277 0.025 0.16823 0.02825 C 0.16902 0.02963 0.16967 0.03102 0.17058 0.03241 C 0.17383 0.03704 0.17787 0.04213 0.18152 0.0463 C 0.18269 0.04769 0.18425 0.04838 0.18542 0.05047 C 0.18829 0.05556 0.18659 0.05394 0.19011 0.05602 C 0.20027 0.06945 0.1875 0.05278 0.19558 0.06297 C 0.19662 0.06413 0.19753 0.06598 0.1987 0.06713 C 0.19935 0.06783 0.20027 0.06806 0.20105 0.06852 C 0.20183 0.06991 0.20248 0.0713 0.20339 0.07269 C 0.20638 0.07686 0.20704 0.07732 0.20964 0.07963 " pathEditMode="relative" ptsTypes="AAAAAAAAAAAAAAAAAAAAAAAAAAAAAAAAAA">
                                      <p:cBhvr>
                                        <p:cTn id="24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53" grpId="0"/>
      <p:bldP spid="54" grpId="0" animBg="1"/>
      <p:bldP spid="19" grpId="0"/>
      <p:bldP spid="19" grpId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 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 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 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5209A219B2F874CA2E852D2A8E9CD19" ma:contentTypeVersion="11" ma:contentTypeDescription="Create a new document." ma:contentTypeScope="" ma:versionID="fc4a6226e93976aa170cc477888d3e76">
  <xsd:schema xmlns:xsd="http://www.w3.org/2001/XMLSchema" xmlns:xs="http://www.w3.org/2001/XMLSchema" xmlns:p="http://schemas.microsoft.com/office/2006/metadata/properties" xmlns:ns3="55da0606-8d8e-4907-9a86-88ac7bcbac5c" targetNamespace="http://schemas.microsoft.com/office/2006/metadata/properties" ma:root="true" ma:fieldsID="1d6793bb85567193b536f1e5a58d2a16" ns3:_="">
    <xsd:import namespace="55da0606-8d8e-4907-9a86-88ac7bcbac5c"/>
    <xsd:element name="properties">
      <xsd:complexType>
        <xsd:sequence>
          <xsd:element name="documentManagement">
            <xsd:complexType>
              <xsd:all>
                <xsd:element ref="ns3:MediaServiceDateTaken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  <xsd:element ref="ns3:MediaServiceSystemTags" minOccurs="0"/>
                <xsd:element ref="ns3:MediaServiceGenerationTime" minOccurs="0"/>
                <xsd:element ref="ns3:MediaServiceEventHashCode" minOccurs="0"/>
                <xsd:element ref="ns3:MediaLengthInSeconds" minOccurs="0"/>
                <xsd:element ref="ns3:MediaServiceOCR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5da0606-8d8e-4907-9a86-88ac7bcbac5c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ystemTags" ma:index="13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6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_activity" ma:index="18" nillable="true" ma:displayName="_activity" ma:hidden="true" ma:internalName="_activity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55da0606-8d8e-4907-9a86-88ac7bcbac5c" xsi:nil="true"/>
  </documentManagement>
</p:properties>
</file>

<file path=customXml/itemProps1.xml><?xml version="1.0" encoding="utf-8"?>
<ds:datastoreItem xmlns:ds="http://schemas.openxmlformats.org/officeDocument/2006/customXml" ds:itemID="{7A6CE9A7-2B91-4953-AAB7-840102AB76B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DEB28B8-BFB4-4C52-BC1C-1FFCE40ED985}">
  <ds:schemaRefs>
    <ds:schemaRef ds:uri="http://schemas.microsoft.com/office/2006/metadata/contentType"/>
    <ds:schemaRef ds:uri="http://schemas.microsoft.com/office/2006/metadata/properties/metaAttributes"/>
    <ds:schemaRef ds:uri="http://www.w3.org/2000/xmlns/"/>
    <ds:schemaRef ds:uri="http://www.w3.org/2001/XMLSchema"/>
    <ds:schemaRef ds:uri="55da0606-8d8e-4907-9a86-88ac7bcbac5c"/>
  </ds:schemaRefs>
</ds:datastoreItem>
</file>

<file path=customXml/itemProps3.xml><?xml version="1.0" encoding="utf-8"?>
<ds:datastoreItem xmlns:ds="http://schemas.openxmlformats.org/officeDocument/2006/customXml" ds:itemID="{CA000162-65B7-46B3-9699-28D14F7AEF57}">
  <ds:schemaRefs>
    <ds:schemaRef ds:uri="http://schemas.microsoft.com/office/2006/metadata/properties"/>
    <ds:schemaRef ds:uri="http://www.w3.org/2000/xmlns/"/>
    <ds:schemaRef ds:uri="55da0606-8d8e-4907-9a86-88ac7bcbac5c"/>
    <ds:schemaRef ds:uri="http://www.w3.org/2001/XMLSchema-instan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654</TotalTime>
  <Words>1814</Words>
  <Application>Microsoft Office PowerPoint</Application>
  <PresentationFormat>Widescreen</PresentationFormat>
  <Paragraphs>410</Paragraphs>
  <Slides>22</Slides>
  <Notes>11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Office Theme</vt:lpstr>
      <vt:lpstr>Federated Learning for Commercial Image Sources</vt:lpstr>
      <vt:lpstr>Contents</vt:lpstr>
      <vt:lpstr>Motivation</vt:lpstr>
      <vt:lpstr>Federated Learning</vt:lpstr>
      <vt:lpstr>Fed Avg (Federated Averaging)</vt:lpstr>
      <vt:lpstr>Problem Statement</vt:lpstr>
      <vt:lpstr>Fed-Cyclic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Fed-Star</vt:lpstr>
      <vt:lpstr>Fed-Star</vt:lpstr>
      <vt:lpstr>Dataset</vt:lpstr>
      <vt:lpstr>Results</vt:lpstr>
      <vt:lpstr>Results</vt:lpstr>
      <vt:lpstr>Conclusion</vt:lpstr>
      <vt:lpstr>PowerPoint Presentation</vt:lpstr>
    </vt:vector>
  </TitlesOfParts>
  <Company>Indian Institute of Technology Kanpur, Kanpur, U.P.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Federated Learning for Commercial Image Sources</dc:title>
  <dc:creator>Durgesh Dongre</dc:creator>
  <cp:lastModifiedBy>Durgesh Dongre</cp:lastModifiedBy>
  <cp:revision>5</cp:revision>
  <dcterms:created xsi:type="dcterms:W3CDTF">2026-02-02T16:28:39Z</dcterms:created>
  <dcterms:modified xsi:type="dcterms:W3CDTF">2026-02-05T04:25:00Z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0x01010035209A219B2F874CA2E852D2A8E9CD19</vt:lpwstr>
  </property>
</Properties>
</file>